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7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7" r:id="rId11"/>
    <p:sldId id="278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6742"/>
    <a:srgbClr val="885B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84" autoAdjust="0"/>
    <p:restoredTop sz="94610"/>
  </p:normalViewPr>
  <p:slideViewPr>
    <p:cSldViewPr snapToGrid="0" snapToObjects="1">
      <p:cViewPr>
        <p:scale>
          <a:sx n="100" d="100"/>
          <a:sy n="100" d="100"/>
        </p:scale>
        <p:origin x="168" y="1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327CD2-E50E-449D-A692-AB73F16FE944}" type="doc">
      <dgm:prSet loTypeId="urn:microsoft.com/office/officeart/2008/layout/HorizontalMultiLevelHierarchy" loCatId="hierarchy" qsTypeId="urn:microsoft.com/office/officeart/2009/2/quickstyle/3d8" qsCatId="3D" csTypeId="urn:microsoft.com/office/officeart/2005/8/colors/colorful1" csCatId="colorful" phldr="1"/>
      <dgm:spPr/>
      <dgm:t>
        <a:bodyPr/>
        <a:lstStyle/>
        <a:p>
          <a:endParaRPr lang="fr-FR"/>
        </a:p>
      </dgm:t>
    </dgm:pt>
    <dgm:pt modelId="{167232A0-D229-476A-AD3C-3DD5E9328B1A}">
      <dgm:prSet phldrT="[Texte]"/>
      <dgm:spPr/>
      <dgm:t>
        <a:bodyPr/>
        <a:lstStyle/>
        <a:p>
          <a:r>
            <a:rPr lang="fr-FR" dirty="0"/>
            <a:t>Click up</a:t>
          </a:r>
        </a:p>
      </dgm:t>
    </dgm:pt>
    <dgm:pt modelId="{1C6E508E-139A-4F46-8FCE-FDDE5C55C9D5}" type="parTrans" cxnId="{DD728FA3-EB2D-46B0-B4ED-3B44D41E55A3}">
      <dgm:prSet/>
      <dgm:spPr/>
      <dgm:t>
        <a:bodyPr/>
        <a:lstStyle/>
        <a:p>
          <a:endParaRPr lang="fr-FR"/>
        </a:p>
      </dgm:t>
    </dgm:pt>
    <dgm:pt modelId="{6F9FC9A3-3BF7-4F09-AD82-D299D968E955}" type="sibTrans" cxnId="{DD728FA3-EB2D-46B0-B4ED-3B44D41E55A3}">
      <dgm:prSet/>
      <dgm:spPr/>
      <dgm:t>
        <a:bodyPr/>
        <a:lstStyle/>
        <a:p>
          <a:endParaRPr lang="fr-FR"/>
        </a:p>
      </dgm:t>
    </dgm:pt>
    <dgm:pt modelId="{676EFEAF-57FC-4B9A-B2D2-AC00D0FAAFFC}">
      <dgm:prSet phldrT="[Texte]"/>
      <dgm:spPr/>
      <dgm:t>
        <a:bodyPr/>
        <a:lstStyle/>
        <a:p>
          <a:r>
            <a:rPr lang="fr-FR" dirty="0"/>
            <a:t>Product </a:t>
          </a:r>
          <a:r>
            <a:rPr lang="fr-FR" dirty="0" err="1"/>
            <a:t>Backlog</a:t>
          </a:r>
          <a:endParaRPr lang="fr-FR" dirty="0"/>
        </a:p>
      </dgm:t>
    </dgm:pt>
    <dgm:pt modelId="{B365A688-4E3C-49B6-889C-A9DEFA67DF6B}" type="parTrans" cxnId="{1E6B4CFE-FB2D-4C81-873F-9C9D95431467}">
      <dgm:prSet/>
      <dgm:spPr/>
      <dgm:t>
        <a:bodyPr/>
        <a:lstStyle/>
        <a:p>
          <a:endParaRPr lang="fr-FR"/>
        </a:p>
      </dgm:t>
    </dgm:pt>
    <dgm:pt modelId="{C4D499DE-9C4C-4796-A6B4-668886EA5A03}" type="sibTrans" cxnId="{1E6B4CFE-FB2D-4C81-873F-9C9D95431467}">
      <dgm:prSet/>
      <dgm:spPr/>
      <dgm:t>
        <a:bodyPr/>
        <a:lstStyle/>
        <a:p>
          <a:endParaRPr lang="fr-FR"/>
        </a:p>
      </dgm:t>
    </dgm:pt>
    <dgm:pt modelId="{418267C1-6BCB-4C20-9A40-91CF166DCC87}">
      <dgm:prSet phldrT="[Texte]"/>
      <dgm:spPr/>
      <dgm:t>
        <a:bodyPr/>
        <a:lstStyle/>
        <a:p>
          <a:r>
            <a:rPr lang="fr-FR" dirty="0"/>
            <a:t>Sprint</a:t>
          </a:r>
        </a:p>
      </dgm:t>
    </dgm:pt>
    <dgm:pt modelId="{2BA058A1-941F-452E-A77A-CE4C50245EB4}" type="parTrans" cxnId="{8DC38C84-7882-4F70-A1A5-486F9FEE4F1B}">
      <dgm:prSet/>
      <dgm:spPr/>
      <dgm:t>
        <a:bodyPr/>
        <a:lstStyle/>
        <a:p>
          <a:endParaRPr lang="fr-FR"/>
        </a:p>
      </dgm:t>
    </dgm:pt>
    <dgm:pt modelId="{84B47E74-4C09-4701-ADB0-29C43B1130C4}" type="sibTrans" cxnId="{8DC38C84-7882-4F70-A1A5-486F9FEE4F1B}">
      <dgm:prSet/>
      <dgm:spPr/>
      <dgm:t>
        <a:bodyPr/>
        <a:lstStyle/>
        <a:p>
          <a:endParaRPr lang="fr-FR"/>
        </a:p>
      </dgm:t>
    </dgm:pt>
    <dgm:pt modelId="{C01B8055-9463-4BD6-B3BE-C0ADB2AA9786}">
      <dgm:prSet phldrT="[Texte]"/>
      <dgm:spPr/>
      <dgm:t>
        <a:bodyPr/>
        <a:lstStyle/>
        <a:p>
          <a:r>
            <a:rPr lang="fr-FR" dirty="0"/>
            <a:t>Priorisation</a:t>
          </a:r>
        </a:p>
      </dgm:t>
    </dgm:pt>
    <dgm:pt modelId="{D0762908-7D10-4DEE-B03F-053168010C56}" type="parTrans" cxnId="{0FDE67E1-FFBA-4B61-AB4E-3A1CB9E755F2}">
      <dgm:prSet/>
      <dgm:spPr/>
      <dgm:t>
        <a:bodyPr/>
        <a:lstStyle/>
        <a:p>
          <a:endParaRPr lang="fr-FR"/>
        </a:p>
      </dgm:t>
    </dgm:pt>
    <dgm:pt modelId="{966D33BA-9A04-4625-808D-08C6B7B9C84A}" type="sibTrans" cxnId="{0FDE67E1-FFBA-4B61-AB4E-3A1CB9E755F2}">
      <dgm:prSet/>
      <dgm:spPr/>
      <dgm:t>
        <a:bodyPr/>
        <a:lstStyle/>
        <a:p>
          <a:endParaRPr lang="fr-FR"/>
        </a:p>
      </dgm:t>
    </dgm:pt>
    <dgm:pt modelId="{30C11428-941A-479B-AB86-692CCF0DE6EF}">
      <dgm:prSet phldrT="[Texte]"/>
      <dgm:spPr/>
      <dgm:t>
        <a:bodyPr/>
        <a:lstStyle/>
        <a:p>
          <a:r>
            <a:rPr lang="fr-FR" dirty="0"/>
            <a:t>Validation</a:t>
          </a:r>
        </a:p>
      </dgm:t>
    </dgm:pt>
    <dgm:pt modelId="{AC356FE8-4163-4AAB-B7EB-069CE88312E4}" type="parTrans" cxnId="{2211436C-139D-435F-A134-713601A0F376}">
      <dgm:prSet/>
      <dgm:spPr/>
      <dgm:t>
        <a:bodyPr/>
        <a:lstStyle/>
        <a:p>
          <a:endParaRPr lang="fr-FR"/>
        </a:p>
      </dgm:t>
    </dgm:pt>
    <dgm:pt modelId="{6C52FE06-2666-447C-9C27-13C9A735060D}" type="sibTrans" cxnId="{2211436C-139D-435F-A134-713601A0F376}">
      <dgm:prSet/>
      <dgm:spPr/>
      <dgm:t>
        <a:bodyPr/>
        <a:lstStyle/>
        <a:p>
          <a:endParaRPr lang="fr-FR"/>
        </a:p>
      </dgm:t>
    </dgm:pt>
    <dgm:pt modelId="{4A6380AB-43C3-4FFE-9A96-BB63EC701E50}" type="pres">
      <dgm:prSet presAssocID="{56327CD2-E50E-449D-A692-AB73F16FE944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AE3EFF81-27A9-47A1-B583-B9C553A15554}" type="pres">
      <dgm:prSet presAssocID="{167232A0-D229-476A-AD3C-3DD5E9328B1A}" presName="root1" presStyleCnt="0"/>
      <dgm:spPr/>
    </dgm:pt>
    <dgm:pt modelId="{EA3BF5C4-A471-4F8E-BF8A-EAE87C3A24CD}" type="pres">
      <dgm:prSet presAssocID="{167232A0-D229-476A-AD3C-3DD5E9328B1A}" presName="LevelOneTextNode" presStyleLbl="node0" presStyleIdx="0" presStyleCnt="1">
        <dgm:presLayoutVars>
          <dgm:chPref val="3"/>
        </dgm:presLayoutVars>
      </dgm:prSet>
      <dgm:spPr/>
    </dgm:pt>
    <dgm:pt modelId="{811663FB-366F-439E-ACC7-E398A5AF3729}" type="pres">
      <dgm:prSet presAssocID="{167232A0-D229-476A-AD3C-3DD5E9328B1A}" presName="level2hierChild" presStyleCnt="0"/>
      <dgm:spPr/>
    </dgm:pt>
    <dgm:pt modelId="{28D2A7B3-57B1-4D41-A60A-A7F96A4EC023}" type="pres">
      <dgm:prSet presAssocID="{B365A688-4E3C-49B6-889C-A9DEFA67DF6B}" presName="conn2-1" presStyleLbl="parChTrans1D2" presStyleIdx="0" presStyleCnt="4"/>
      <dgm:spPr/>
    </dgm:pt>
    <dgm:pt modelId="{4CC416E1-9ADB-4B9F-A9E0-8D7819CADBD9}" type="pres">
      <dgm:prSet presAssocID="{B365A688-4E3C-49B6-889C-A9DEFA67DF6B}" presName="connTx" presStyleLbl="parChTrans1D2" presStyleIdx="0" presStyleCnt="4"/>
      <dgm:spPr/>
    </dgm:pt>
    <dgm:pt modelId="{EAF0CB3D-4C67-4150-8BD2-63A8F68F011C}" type="pres">
      <dgm:prSet presAssocID="{676EFEAF-57FC-4B9A-B2D2-AC00D0FAAFFC}" presName="root2" presStyleCnt="0"/>
      <dgm:spPr/>
    </dgm:pt>
    <dgm:pt modelId="{CC602563-08BC-4550-B185-04A5622EA634}" type="pres">
      <dgm:prSet presAssocID="{676EFEAF-57FC-4B9A-B2D2-AC00D0FAAFFC}" presName="LevelTwoTextNode" presStyleLbl="node2" presStyleIdx="0" presStyleCnt="4">
        <dgm:presLayoutVars>
          <dgm:chPref val="3"/>
        </dgm:presLayoutVars>
      </dgm:prSet>
      <dgm:spPr/>
    </dgm:pt>
    <dgm:pt modelId="{BAF5523A-1E02-4D52-BF76-13C8DC2E7221}" type="pres">
      <dgm:prSet presAssocID="{676EFEAF-57FC-4B9A-B2D2-AC00D0FAAFFC}" presName="level3hierChild" presStyleCnt="0"/>
      <dgm:spPr/>
    </dgm:pt>
    <dgm:pt modelId="{6B074EE9-58FE-41DB-A6E8-8E39C070E6C6}" type="pres">
      <dgm:prSet presAssocID="{2BA058A1-941F-452E-A77A-CE4C50245EB4}" presName="conn2-1" presStyleLbl="parChTrans1D2" presStyleIdx="1" presStyleCnt="4"/>
      <dgm:spPr/>
    </dgm:pt>
    <dgm:pt modelId="{5EF34297-9FC0-4223-9450-521C068B9493}" type="pres">
      <dgm:prSet presAssocID="{2BA058A1-941F-452E-A77A-CE4C50245EB4}" presName="connTx" presStyleLbl="parChTrans1D2" presStyleIdx="1" presStyleCnt="4"/>
      <dgm:spPr/>
    </dgm:pt>
    <dgm:pt modelId="{2D540904-3D66-42F8-B74E-73B39E9B1CC2}" type="pres">
      <dgm:prSet presAssocID="{418267C1-6BCB-4C20-9A40-91CF166DCC87}" presName="root2" presStyleCnt="0"/>
      <dgm:spPr/>
    </dgm:pt>
    <dgm:pt modelId="{7EE03147-87AD-400F-9730-80DBC454B728}" type="pres">
      <dgm:prSet presAssocID="{418267C1-6BCB-4C20-9A40-91CF166DCC87}" presName="LevelTwoTextNode" presStyleLbl="node2" presStyleIdx="1" presStyleCnt="4">
        <dgm:presLayoutVars>
          <dgm:chPref val="3"/>
        </dgm:presLayoutVars>
      </dgm:prSet>
      <dgm:spPr/>
    </dgm:pt>
    <dgm:pt modelId="{7F70EA41-7BBD-4249-8CCE-04C215881779}" type="pres">
      <dgm:prSet presAssocID="{418267C1-6BCB-4C20-9A40-91CF166DCC87}" presName="level3hierChild" presStyleCnt="0"/>
      <dgm:spPr/>
    </dgm:pt>
    <dgm:pt modelId="{46CA7738-A4C5-4A21-BB65-7BD3EBF8039C}" type="pres">
      <dgm:prSet presAssocID="{D0762908-7D10-4DEE-B03F-053168010C56}" presName="conn2-1" presStyleLbl="parChTrans1D2" presStyleIdx="2" presStyleCnt="4"/>
      <dgm:spPr/>
    </dgm:pt>
    <dgm:pt modelId="{F61C6A95-8801-4FCA-8CE3-F66796EC8228}" type="pres">
      <dgm:prSet presAssocID="{D0762908-7D10-4DEE-B03F-053168010C56}" presName="connTx" presStyleLbl="parChTrans1D2" presStyleIdx="2" presStyleCnt="4"/>
      <dgm:spPr/>
    </dgm:pt>
    <dgm:pt modelId="{B55C56EA-5733-4C06-B432-07396ACACA9C}" type="pres">
      <dgm:prSet presAssocID="{C01B8055-9463-4BD6-B3BE-C0ADB2AA9786}" presName="root2" presStyleCnt="0"/>
      <dgm:spPr/>
    </dgm:pt>
    <dgm:pt modelId="{E4D9D1F7-7C48-4127-B9AC-788D325282A1}" type="pres">
      <dgm:prSet presAssocID="{C01B8055-9463-4BD6-B3BE-C0ADB2AA9786}" presName="LevelTwoTextNode" presStyleLbl="node2" presStyleIdx="2" presStyleCnt="4">
        <dgm:presLayoutVars>
          <dgm:chPref val="3"/>
        </dgm:presLayoutVars>
      </dgm:prSet>
      <dgm:spPr/>
    </dgm:pt>
    <dgm:pt modelId="{7D2A8196-04BB-4D92-AA7F-58EF8D4C7557}" type="pres">
      <dgm:prSet presAssocID="{C01B8055-9463-4BD6-B3BE-C0ADB2AA9786}" presName="level3hierChild" presStyleCnt="0"/>
      <dgm:spPr/>
    </dgm:pt>
    <dgm:pt modelId="{6D753F69-A744-4238-ABD7-2C4CDA87DCA9}" type="pres">
      <dgm:prSet presAssocID="{AC356FE8-4163-4AAB-B7EB-069CE88312E4}" presName="conn2-1" presStyleLbl="parChTrans1D2" presStyleIdx="3" presStyleCnt="4"/>
      <dgm:spPr/>
    </dgm:pt>
    <dgm:pt modelId="{27C82A9B-9626-4666-AECB-05FFE64BC32F}" type="pres">
      <dgm:prSet presAssocID="{AC356FE8-4163-4AAB-B7EB-069CE88312E4}" presName="connTx" presStyleLbl="parChTrans1D2" presStyleIdx="3" presStyleCnt="4"/>
      <dgm:spPr/>
    </dgm:pt>
    <dgm:pt modelId="{8C04949F-334D-423E-B6BB-E106B7B68DEF}" type="pres">
      <dgm:prSet presAssocID="{30C11428-941A-479B-AB86-692CCF0DE6EF}" presName="root2" presStyleCnt="0"/>
      <dgm:spPr/>
    </dgm:pt>
    <dgm:pt modelId="{06F488DC-82DD-426A-B1C1-3F75FD891481}" type="pres">
      <dgm:prSet presAssocID="{30C11428-941A-479B-AB86-692CCF0DE6EF}" presName="LevelTwoTextNode" presStyleLbl="node2" presStyleIdx="3" presStyleCnt="4">
        <dgm:presLayoutVars>
          <dgm:chPref val="3"/>
        </dgm:presLayoutVars>
      </dgm:prSet>
      <dgm:spPr/>
    </dgm:pt>
    <dgm:pt modelId="{1A2BAC87-CF09-4C83-A716-E7070264B232}" type="pres">
      <dgm:prSet presAssocID="{30C11428-941A-479B-AB86-692CCF0DE6EF}" presName="level3hierChild" presStyleCnt="0"/>
      <dgm:spPr/>
    </dgm:pt>
  </dgm:ptLst>
  <dgm:cxnLst>
    <dgm:cxn modelId="{73D74102-2AB3-4594-9CD1-A83C93DE5A90}" type="presOf" srcId="{AC356FE8-4163-4AAB-B7EB-069CE88312E4}" destId="{6D753F69-A744-4238-ABD7-2C4CDA87DCA9}" srcOrd="0" destOrd="0" presId="urn:microsoft.com/office/officeart/2008/layout/HorizontalMultiLevelHierarchy"/>
    <dgm:cxn modelId="{F9C95D14-BBC5-4E12-BF31-DA5804C86881}" type="presOf" srcId="{B365A688-4E3C-49B6-889C-A9DEFA67DF6B}" destId="{28D2A7B3-57B1-4D41-A60A-A7F96A4EC023}" srcOrd="0" destOrd="0" presId="urn:microsoft.com/office/officeart/2008/layout/HorizontalMultiLevelHierarchy"/>
    <dgm:cxn modelId="{58243F5C-5591-45AD-BE44-2C1E9AF4C807}" type="presOf" srcId="{2BA058A1-941F-452E-A77A-CE4C50245EB4}" destId="{6B074EE9-58FE-41DB-A6E8-8E39C070E6C6}" srcOrd="0" destOrd="0" presId="urn:microsoft.com/office/officeart/2008/layout/HorizontalMultiLevelHierarchy"/>
    <dgm:cxn modelId="{462C8D4B-BB0A-4405-AEAE-278F0B711003}" type="presOf" srcId="{676EFEAF-57FC-4B9A-B2D2-AC00D0FAAFFC}" destId="{CC602563-08BC-4550-B185-04A5622EA634}" srcOrd="0" destOrd="0" presId="urn:microsoft.com/office/officeart/2008/layout/HorizontalMultiLevelHierarchy"/>
    <dgm:cxn modelId="{2211436C-139D-435F-A134-713601A0F376}" srcId="{167232A0-D229-476A-AD3C-3DD5E9328B1A}" destId="{30C11428-941A-479B-AB86-692CCF0DE6EF}" srcOrd="3" destOrd="0" parTransId="{AC356FE8-4163-4AAB-B7EB-069CE88312E4}" sibTransId="{6C52FE06-2666-447C-9C27-13C9A735060D}"/>
    <dgm:cxn modelId="{8DC38C84-7882-4F70-A1A5-486F9FEE4F1B}" srcId="{167232A0-D229-476A-AD3C-3DD5E9328B1A}" destId="{418267C1-6BCB-4C20-9A40-91CF166DCC87}" srcOrd="1" destOrd="0" parTransId="{2BA058A1-941F-452E-A77A-CE4C50245EB4}" sibTransId="{84B47E74-4C09-4701-ADB0-29C43B1130C4}"/>
    <dgm:cxn modelId="{9E874E86-DFDE-43DC-B37D-03882198CA25}" type="presOf" srcId="{D0762908-7D10-4DEE-B03F-053168010C56}" destId="{F61C6A95-8801-4FCA-8CE3-F66796EC8228}" srcOrd="1" destOrd="0" presId="urn:microsoft.com/office/officeart/2008/layout/HorizontalMultiLevelHierarchy"/>
    <dgm:cxn modelId="{0F885586-33BC-457A-9D3D-8B686A10A769}" type="presOf" srcId="{2BA058A1-941F-452E-A77A-CE4C50245EB4}" destId="{5EF34297-9FC0-4223-9450-521C068B9493}" srcOrd="1" destOrd="0" presId="urn:microsoft.com/office/officeart/2008/layout/HorizontalMultiLevelHierarchy"/>
    <dgm:cxn modelId="{D54B2A9A-CA84-40F5-A475-F8ED8909943C}" type="presOf" srcId="{167232A0-D229-476A-AD3C-3DD5E9328B1A}" destId="{EA3BF5C4-A471-4F8E-BF8A-EAE87C3A24CD}" srcOrd="0" destOrd="0" presId="urn:microsoft.com/office/officeart/2008/layout/HorizontalMultiLevelHierarchy"/>
    <dgm:cxn modelId="{DD728FA3-EB2D-46B0-B4ED-3B44D41E55A3}" srcId="{56327CD2-E50E-449D-A692-AB73F16FE944}" destId="{167232A0-D229-476A-AD3C-3DD5E9328B1A}" srcOrd="0" destOrd="0" parTransId="{1C6E508E-139A-4F46-8FCE-FDDE5C55C9D5}" sibTransId="{6F9FC9A3-3BF7-4F09-AD82-D299D968E955}"/>
    <dgm:cxn modelId="{6FC89EBA-D408-41BD-9FAD-9D6FEDC39DA5}" type="presOf" srcId="{30C11428-941A-479B-AB86-692CCF0DE6EF}" destId="{06F488DC-82DD-426A-B1C1-3F75FD891481}" srcOrd="0" destOrd="0" presId="urn:microsoft.com/office/officeart/2008/layout/HorizontalMultiLevelHierarchy"/>
    <dgm:cxn modelId="{9EDC15BE-2D41-4D01-B4E9-2C3634883B79}" type="presOf" srcId="{418267C1-6BCB-4C20-9A40-91CF166DCC87}" destId="{7EE03147-87AD-400F-9730-80DBC454B728}" srcOrd="0" destOrd="0" presId="urn:microsoft.com/office/officeart/2008/layout/HorizontalMultiLevelHierarchy"/>
    <dgm:cxn modelId="{53D827C7-7F6B-4A52-A15E-8A2FBC782460}" type="presOf" srcId="{D0762908-7D10-4DEE-B03F-053168010C56}" destId="{46CA7738-A4C5-4A21-BB65-7BD3EBF8039C}" srcOrd="0" destOrd="0" presId="urn:microsoft.com/office/officeart/2008/layout/HorizontalMultiLevelHierarchy"/>
    <dgm:cxn modelId="{36DAC1D3-DFA0-420C-A1AC-64B5D07B2073}" type="presOf" srcId="{AC356FE8-4163-4AAB-B7EB-069CE88312E4}" destId="{27C82A9B-9626-4666-AECB-05FFE64BC32F}" srcOrd="1" destOrd="0" presId="urn:microsoft.com/office/officeart/2008/layout/HorizontalMultiLevelHierarchy"/>
    <dgm:cxn modelId="{12FA34DF-AE13-4B35-B6AB-8BEF0AF61678}" type="presOf" srcId="{C01B8055-9463-4BD6-B3BE-C0ADB2AA9786}" destId="{E4D9D1F7-7C48-4127-B9AC-788D325282A1}" srcOrd="0" destOrd="0" presId="urn:microsoft.com/office/officeart/2008/layout/HorizontalMultiLevelHierarchy"/>
    <dgm:cxn modelId="{0FDE67E1-FFBA-4B61-AB4E-3A1CB9E755F2}" srcId="{167232A0-D229-476A-AD3C-3DD5E9328B1A}" destId="{C01B8055-9463-4BD6-B3BE-C0ADB2AA9786}" srcOrd="2" destOrd="0" parTransId="{D0762908-7D10-4DEE-B03F-053168010C56}" sibTransId="{966D33BA-9A04-4625-808D-08C6B7B9C84A}"/>
    <dgm:cxn modelId="{B7CE99E2-2896-463F-B097-DD0C4D03D955}" type="presOf" srcId="{B365A688-4E3C-49B6-889C-A9DEFA67DF6B}" destId="{4CC416E1-9ADB-4B9F-A9E0-8D7819CADBD9}" srcOrd="1" destOrd="0" presId="urn:microsoft.com/office/officeart/2008/layout/HorizontalMultiLevelHierarchy"/>
    <dgm:cxn modelId="{D1676EEA-B309-49C9-B28D-08003771929C}" type="presOf" srcId="{56327CD2-E50E-449D-A692-AB73F16FE944}" destId="{4A6380AB-43C3-4FFE-9A96-BB63EC701E50}" srcOrd="0" destOrd="0" presId="urn:microsoft.com/office/officeart/2008/layout/HorizontalMultiLevelHierarchy"/>
    <dgm:cxn modelId="{1E6B4CFE-FB2D-4C81-873F-9C9D95431467}" srcId="{167232A0-D229-476A-AD3C-3DD5E9328B1A}" destId="{676EFEAF-57FC-4B9A-B2D2-AC00D0FAAFFC}" srcOrd="0" destOrd="0" parTransId="{B365A688-4E3C-49B6-889C-A9DEFA67DF6B}" sibTransId="{C4D499DE-9C4C-4796-A6B4-668886EA5A03}"/>
    <dgm:cxn modelId="{09A672E5-A010-4381-9587-2A20C772FB6C}" type="presParOf" srcId="{4A6380AB-43C3-4FFE-9A96-BB63EC701E50}" destId="{AE3EFF81-27A9-47A1-B583-B9C553A15554}" srcOrd="0" destOrd="0" presId="urn:microsoft.com/office/officeart/2008/layout/HorizontalMultiLevelHierarchy"/>
    <dgm:cxn modelId="{D421AE34-354A-4BE8-BDC3-E322D68E1112}" type="presParOf" srcId="{AE3EFF81-27A9-47A1-B583-B9C553A15554}" destId="{EA3BF5C4-A471-4F8E-BF8A-EAE87C3A24CD}" srcOrd="0" destOrd="0" presId="urn:microsoft.com/office/officeart/2008/layout/HorizontalMultiLevelHierarchy"/>
    <dgm:cxn modelId="{F3D41A9A-A210-4AC0-B592-7916440C54C1}" type="presParOf" srcId="{AE3EFF81-27A9-47A1-B583-B9C553A15554}" destId="{811663FB-366F-439E-ACC7-E398A5AF3729}" srcOrd="1" destOrd="0" presId="urn:microsoft.com/office/officeart/2008/layout/HorizontalMultiLevelHierarchy"/>
    <dgm:cxn modelId="{F0A79409-05A7-49C3-9A77-770CA704BACE}" type="presParOf" srcId="{811663FB-366F-439E-ACC7-E398A5AF3729}" destId="{28D2A7B3-57B1-4D41-A60A-A7F96A4EC023}" srcOrd="0" destOrd="0" presId="urn:microsoft.com/office/officeart/2008/layout/HorizontalMultiLevelHierarchy"/>
    <dgm:cxn modelId="{BAB26C74-052C-4F6A-8A47-B4F3F8E2BFC9}" type="presParOf" srcId="{28D2A7B3-57B1-4D41-A60A-A7F96A4EC023}" destId="{4CC416E1-9ADB-4B9F-A9E0-8D7819CADBD9}" srcOrd="0" destOrd="0" presId="urn:microsoft.com/office/officeart/2008/layout/HorizontalMultiLevelHierarchy"/>
    <dgm:cxn modelId="{0FE05CE7-D54C-49B0-BF7C-E14EF9BC29AE}" type="presParOf" srcId="{811663FB-366F-439E-ACC7-E398A5AF3729}" destId="{EAF0CB3D-4C67-4150-8BD2-63A8F68F011C}" srcOrd="1" destOrd="0" presId="urn:microsoft.com/office/officeart/2008/layout/HorizontalMultiLevelHierarchy"/>
    <dgm:cxn modelId="{B0DA9156-07B2-4894-B17B-EFDE7E586673}" type="presParOf" srcId="{EAF0CB3D-4C67-4150-8BD2-63A8F68F011C}" destId="{CC602563-08BC-4550-B185-04A5622EA634}" srcOrd="0" destOrd="0" presId="urn:microsoft.com/office/officeart/2008/layout/HorizontalMultiLevelHierarchy"/>
    <dgm:cxn modelId="{DBF17AF6-4A95-402F-800B-594D0C2A60D2}" type="presParOf" srcId="{EAF0CB3D-4C67-4150-8BD2-63A8F68F011C}" destId="{BAF5523A-1E02-4D52-BF76-13C8DC2E7221}" srcOrd="1" destOrd="0" presId="urn:microsoft.com/office/officeart/2008/layout/HorizontalMultiLevelHierarchy"/>
    <dgm:cxn modelId="{8BDB702A-75B1-45C9-95F4-A5FBC21EA817}" type="presParOf" srcId="{811663FB-366F-439E-ACC7-E398A5AF3729}" destId="{6B074EE9-58FE-41DB-A6E8-8E39C070E6C6}" srcOrd="2" destOrd="0" presId="urn:microsoft.com/office/officeart/2008/layout/HorizontalMultiLevelHierarchy"/>
    <dgm:cxn modelId="{51A18D9E-D1AA-460D-9378-A7469AAA39C0}" type="presParOf" srcId="{6B074EE9-58FE-41DB-A6E8-8E39C070E6C6}" destId="{5EF34297-9FC0-4223-9450-521C068B9493}" srcOrd="0" destOrd="0" presId="urn:microsoft.com/office/officeart/2008/layout/HorizontalMultiLevelHierarchy"/>
    <dgm:cxn modelId="{1722F1F8-3965-40FF-BA95-42E15B967D16}" type="presParOf" srcId="{811663FB-366F-439E-ACC7-E398A5AF3729}" destId="{2D540904-3D66-42F8-B74E-73B39E9B1CC2}" srcOrd="3" destOrd="0" presId="urn:microsoft.com/office/officeart/2008/layout/HorizontalMultiLevelHierarchy"/>
    <dgm:cxn modelId="{8F2E3E40-56AF-4912-88CE-C48167E91C0B}" type="presParOf" srcId="{2D540904-3D66-42F8-B74E-73B39E9B1CC2}" destId="{7EE03147-87AD-400F-9730-80DBC454B728}" srcOrd="0" destOrd="0" presId="urn:microsoft.com/office/officeart/2008/layout/HorizontalMultiLevelHierarchy"/>
    <dgm:cxn modelId="{89DF6B42-105D-4C03-A46A-80503BCD4DF0}" type="presParOf" srcId="{2D540904-3D66-42F8-B74E-73B39E9B1CC2}" destId="{7F70EA41-7BBD-4249-8CCE-04C215881779}" srcOrd="1" destOrd="0" presId="urn:microsoft.com/office/officeart/2008/layout/HorizontalMultiLevelHierarchy"/>
    <dgm:cxn modelId="{C35A4969-8317-4CF7-98E1-276EC34004A0}" type="presParOf" srcId="{811663FB-366F-439E-ACC7-E398A5AF3729}" destId="{46CA7738-A4C5-4A21-BB65-7BD3EBF8039C}" srcOrd="4" destOrd="0" presId="urn:microsoft.com/office/officeart/2008/layout/HorizontalMultiLevelHierarchy"/>
    <dgm:cxn modelId="{DE7AFBAD-1C2B-4774-8882-0809022B144D}" type="presParOf" srcId="{46CA7738-A4C5-4A21-BB65-7BD3EBF8039C}" destId="{F61C6A95-8801-4FCA-8CE3-F66796EC8228}" srcOrd="0" destOrd="0" presId="urn:microsoft.com/office/officeart/2008/layout/HorizontalMultiLevelHierarchy"/>
    <dgm:cxn modelId="{15880454-42ED-419B-ABC0-0CF83CA2F2DE}" type="presParOf" srcId="{811663FB-366F-439E-ACC7-E398A5AF3729}" destId="{B55C56EA-5733-4C06-B432-07396ACACA9C}" srcOrd="5" destOrd="0" presId="urn:microsoft.com/office/officeart/2008/layout/HorizontalMultiLevelHierarchy"/>
    <dgm:cxn modelId="{8C5960C7-C6B5-470E-A83D-6E8F7ADE9C6A}" type="presParOf" srcId="{B55C56EA-5733-4C06-B432-07396ACACA9C}" destId="{E4D9D1F7-7C48-4127-B9AC-788D325282A1}" srcOrd="0" destOrd="0" presId="urn:microsoft.com/office/officeart/2008/layout/HorizontalMultiLevelHierarchy"/>
    <dgm:cxn modelId="{7B58A2C3-8A13-4223-9ECC-B8882DF12820}" type="presParOf" srcId="{B55C56EA-5733-4C06-B432-07396ACACA9C}" destId="{7D2A8196-04BB-4D92-AA7F-58EF8D4C7557}" srcOrd="1" destOrd="0" presId="urn:microsoft.com/office/officeart/2008/layout/HorizontalMultiLevelHierarchy"/>
    <dgm:cxn modelId="{966FB5FB-925B-400E-B7BA-55E3DDCB3FDD}" type="presParOf" srcId="{811663FB-366F-439E-ACC7-E398A5AF3729}" destId="{6D753F69-A744-4238-ABD7-2C4CDA87DCA9}" srcOrd="6" destOrd="0" presId="urn:microsoft.com/office/officeart/2008/layout/HorizontalMultiLevelHierarchy"/>
    <dgm:cxn modelId="{CF12691B-9DD2-4D43-8D03-FA6C8B5B8EC7}" type="presParOf" srcId="{6D753F69-A744-4238-ABD7-2C4CDA87DCA9}" destId="{27C82A9B-9626-4666-AECB-05FFE64BC32F}" srcOrd="0" destOrd="0" presId="urn:microsoft.com/office/officeart/2008/layout/HorizontalMultiLevelHierarchy"/>
    <dgm:cxn modelId="{13E67C72-EDD0-4E95-8A4C-6D856B57AE44}" type="presParOf" srcId="{811663FB-366F-439E-ACC7-E398A5AF3729}" destId="{8C04949F-334D-423E-B6BB-E106B7B68DEF}" srcOrd="7" destOrd="0" presId="urn:microsoft.com/office/officeart/2008/layout/HorizontalMultiLevelHierarchy"/>
    <dgm:cxn modelId="{0DFF1F70-61BA-4B21-9446-A28E077C304C}" type="presParOf" srcId="{8C04949F-334D-423E-B6BB-E106B7B68DEF}" destId="{06F488DC-82DD-426A-B1C1-3F75FD891481}" srcOrd="0" destOrd="0" presId="urn:microsoft.com/office/officeart/2008/layout/HorizontalMultiLevelHierarchy"/>
    <dgm:cxn modelId="{EFBABF27-2CA0-4D08-99DC-21EE015C7639}" type="presParOf" srcId="{8C04949F-334D-423E-B6BB-E106B7B68DEF}" destId="{1A2BAC87-CF09-4C83-A716-E7070264B232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273874-4725-4114-9CBD-7E2BEA3D133D}" type="doc">
      <dgm:prSet loTypeId="urn:microsoft.com/office/officeart/2005/8/layout/hierarchy6" loCatId="hierarchy" qsTypeId="urn:microsoft.com/office/officeart/2005/8/quickstyle/3d5" qsCatId="3D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74D984AE-E7E3-48B8-B51E-AF4924F25391}">
      <dgm:prSet phldrT="[Texte]"/>
      <dgm:spPr/>
      <dgm:t>
        <a:bodyPr/>
        <a:lstStyle/>
        <a:p>
          <a:r>
            <a:rPr lang="fr-FR" dirty="0"/>
            <a:t>Tâche 1</a:t>
          </a:r>
        </a:p>
      </dgm:t>
    </dgm:pt>
    <dgm:pt modelId="{193AFE03-2778-4314-8A6B-585604946DB2}" type="parTrans" cxnId="{AAFE52D6-DCEF-4293-AE7E-3D1CF58762BA}">
      <dgm:prSet/>
      <dgm:spPr/>
      <dgm:t>
        <a:bodyPr/>
        <a:lstStyle/>
        <a:p>
          <a:endParaRPr lang="fr-FR"/>
        </a:p>
      </dgm:t>
    </dgm:pt>
    <dgm:pt modelId="{D3952FE2-5BD4-45CF-B5B8-E0D924C5D71D}" type="sibTrans" cxnId="{AAFE52D6-DCEF-4293-AE7E-3D1CF58762BA}">
      <dgm:prSet/>
      <dgm:spPr/>
      <dgm:t>
        <a:bodyPr/>
        <a:lstStyle/>
        <a:p>
          <a:endParaRPr lang="fr-FR"/>
        </a:p>
      </dgm:t>
    </dgm:pt>
    <dgm:pt modelId="{15793EF8-5D84-41C4-9186-175C8E029A06}">
      <dgm:prSet phldrT="[Texte]"/>
      <dgm:spPr/>
      <dgm:t>
        <a:bodyPr/>
        <a:lstStyle/>
        <a:p>
          <a:r>
            <a:rPr lang="fr-FR" dirty="0"/>
            <a:t>Sous-tâche 1</a:t>
          </a:r>
        </a:p>
      </dgm:t>
    </dgm:pt>
    <dgm:pt modelId="{D3947F4E-9887-43B5-9D98-9ED682B4EEC7}" type="parTrans" cxnId="{05180967-E5E4-4B31-A342-0671A1112737}">
      <dgm:prSet/>
      <dgm:spPr/>
      <dgm:t>
        <a:bodyPr/>
        <a:lstStyle/>
        <a:p>
          <a:endParaRPr lang="fr-FR"/>
        </a:p>
      </dgm:t>
    </dgm:pt>
    <dgm:pt modelId="{98157F1E-65B5-4140-807D-3C633967CB00}" type="sibTrans" cxnId="{05180967-E5E4-4B31-A342-0671A1112737}">
      <dgm:prSet/>
      <dgm:spPr/>
      <dgm:t>
        <a:bodyPr/>
        <a:lstStyle/>
        <a:p>
          <a:endParaRPr lang="fr-FR"/>
        </a:p>
      </dgm:t>
    </dgm:pt>
    <dgm:pt modelId="{C8F40408-B038-417E-AFEC-5173908B5F57}">
      <dgm:prSet phldrT="[Texte]"/>
      <dgm:spPr/>
      <dgm:t>
        <a:bodyPr/>
        <a:lstStyle/>
        <a:p>
          <a:r>
            <a:rPr lang="fr-FR" dirty="0"/>
            <a:t>User story 1</a:t>
          </a:r>
        </a:p>
      </dgm:t>
    </dgm:pt>
    <dgm:pt modelId="{7E3766C4-3EE1-427F-BF46-2DC866EEEA93}" type="parTrans" cxnId="{951D67A8-7A8C-42C4-ACBD-9D490A85D707}">
      <dgm:prSet/>
      <dgm:spPr/>
      <dgm:t>
        <a:bodyPr/>
        <a:lstStyle/>
        <a:p>
          <a:endParaRPr lang="fr-FR"/>
        </a:p>
      </dgm:t>
    </dgm:pt>
    <dgm:pt modelId="{5AA0AB68-89F5-4CA5-A616-7B78AF24F7D4}" type="sibTrans" cxnId="{951D67A8-7A8C-42C4-ACBD-9D490A85D707}">
      <dgm:prSet/>
      <dgm:spPr/>
      <dgm:t>
        <a:bodyPr/>
        <a:lstStyle/>
        <a:p>
          <a:endParaRPr lang="fr-FR"/>
        </a:p>
      </dgm:t>
    </dgm:pt>
    <dgm:pt modelId="{00278AD1-FA50-4960-809E-FE993636A140}">
      <dgm:prSet phldrT="[Texte]"/>
      <dgm:spPr/>
      <dgm:t>
        <a:bodyPr/>
        <a:lstStyle/>
        <a:p>
          <a:r>
            <a:rPr lang="fr-FR" dirty="0"/>
            <a:t>User story 2</a:t>
          </a:r>
        </a:p>
      </dgm:t>
    </dgm:pt>
    <dgm:pt modelId="{082541A0-2F7C-4EBF-89C3-6E13ABE5052F}" type="parTrans" cxnId="{6A7C74F5-D7CA-4DDF-8630-AFB72BA1E6D1}">
      <dgm:prSet/>
      <dgm:spPr/>
      <dgm:t>
        <a:bodyPr/>
        <a:lstStyle/>
        <a:p>
          <a:endParaRPr lang="fr-FR"/>
        </a:p>
      </dgm:t>
    </dgm:pt>
    <dgm:pt modelId="{A6045808-05B0-488B-8BFC-F9B5099BC358}" type="sibTrans" cxnId="{6A7C74F5-D7CA-4DDF-8630-AFB72BA1E6D1}">
      <dgm:prSet/>
      <dgm:spPr/>
      <dgm:t>
        <a:bodyPr/>
        <a:lstStyle/>
        <a:p>
          <a:endParaRPr lang="fr-FR"/>
        </a:p>
      </dgm:t>
    </dgm:pt>
    <dgm:pt modelId="{2D439198-21B9-4D9E-BD7C-5A1809A8A5D1}">
      <dgm:prSet phldrT="[Texte]"/>
      <dgm:spPr/>
      <dgm:t>
        <a:bodyPr/>
        <a:lstStyle/>
        <a:p>
          <a:r>
            <a:rPr lang="fr-FR" dirty="0"/>
            <a:t>Sous-tâche 2</a:t>
          </a:r>
        </a:p>
      </dgm:t>
    </dgm:pt>
    <dgm:pt modelId="{360910EF-48E7-4AF3-AF0F-C0A4D28F1562}" type="parTrans" cxnId="{F6F4CF18-CCA8-40C2-BDAA-C2B2D1B0B9CE}">
      <dgm:prSet/>
      <dgm:spPr/>
      <dgm:t>
        <a:bodyPr/>
        <a:lstStyle/>
        <a:p>
          <a:endParaRPr lang="fr-FR"/>
        </a:p>
      </dgm:t>
    </dgm:pt>
    <dgm:pt modelId="{C92F1CAB-8E7E-4BC6-96BF-1F1431A7B4D5}" type="sibTrans" cxnId="{F6F4CF18-CCA8-40C2-BDAA-C2B2D1B0B9CE}">
      <dgm:prSet/>
      <dgm:spPr/>
      <dgm:t>
        <a:bodyPr/>
        <a:lstStyle/>
        <a:p>
          <a:endParaRPr lang="fr-FR"/>
        </a:p>
      </dgm:t>
    </dgm:pt>
    <dgm:pt modelId="{F1F81724-823E-4145-BC03-024E4A03D106}">
      <dgm:prSet phldrT="[Texte]"/>
      <dgm:spPr/>
      <dgm:t>
        <a:bodyPr/>
        <a:lstStyle/>
        <a:p>
          <a:r>
            <a:rPr lang="fr-FR" dirty="0"/>
            <a:t>User story 1</a:t>
          </a:r>
        </a:p>
      </dgm:t>
    </dgm:pt>
    <dgm:pt modelId="{D914257B-9F66-4453-972A-0E2C466747E9}" type="parTrans" cxnId="{DC432755-204B-4220-BE04-5EF5B66CE51C}">
      <dgm:prSet/>
      <dgm:spPr/>
      <dgm:t>
        <a:bodyPr/>
        <a:lstStyle/>
        <a:p>
          <a:endParaRPr lang="fr-FR"/>
        </a:p>
      </dgm:t>
    </dgm:pt>
    <dgm:pt modelId="{22C8659D-FA63-4B21-A3C0-02777A816C8F}" type="sibTrans" cxnId="{DC432755-204B-4220-BE04-5EF5B66CE51C}">
      <dgm:prSet/>
      <dgm:spPr/>
      <dgm:t>
        <a:bodyPr/>
        <a:lstStyle/>
        <a:p>
          <a:endParaRPr lang="fr-FR"/>
        </a:p>
      </dgm:t>
    </dgm:pt>
    <dgm:pt modelId="{592F0E75-3033-47AC-82AE-F6B27436829C}">
      <dgm:prSet phldrT="[Texte]"/>
      <dgm:spPr/>
      <dgm:t>
        <a:bodyPr/>
        <a:lstStyle/>
        <a:p>
          <a:r>
            <a:rPr lang="fr-FR"/>
            <a:t>Niveau 1</a:t>
          </a:r>
          <a:endParaRPr lang="fr-FR" dirty="0"/>
        </a:p>
      </dgm:t>
    </dgm:pt>
    <dgm:pt modelId="{EBC610A8-18EE-47F4-BE87-1648FA272224}" type="parTrans" cxnId="{3DA1ECBC-9851-4A76-9130-80BF45EACDA5}">
      <dgm:prSet/>
      <dgm:spPr/>
      <dgm:t>
        <a:bodyPr/>
        <a:lstStyle/>
        <a:p>
          <a:endParaRPr lang="fr-FR"/>
        </a:p>
      </dgm:t>
    </dgm:pt>
    <dgm:pt modelId="{E82EA115-D39A-48CF-B636-118D9E733F92}" type="sibTrans" cxnId="{3DA1ECBC-9851-4A76-9130-80BF45EACDA5}">
      <dgm:prSet/>
      <dgm:spPr/>
      <dgm:t>
        <a:bodyPr/>
        <a:lstStyle/>
        <a:p>
          <a:endParaRPr lang="fr-FR"/>
        </a:p>
      </dgm:t>
    </dgm:pt>
    <dgm:pt modelId="{3409E1BF-F516-4EB7-A7E7-800D8A18C5D2}">
      <dgm:prSet phldrT="[Texte]"/>
      <dgm:spPr/>
      <dgm:t>
        <a:bodyPr/>
        <a:lstStyle/>
        <a:p>
          <a:r>
            <a:rPr lang="fr-FR"/>
            <a:t>Niveau 2</a:t>
          </a:r>
          <a:endParaRPr lang="fr-FR" dirty="0"/>
        </a:p>
      </dgm:t>
    </dgm:pt>
    <dgm:pt modelId="{6D88AC70-2F5B-4031-84EC-2DCB4FA8BA87}" type="parTrans" cxnId="{B24E1E1E-A3B5-48EB-870F-88856C211660}">
      <dgm:prSet/>
      <dgm:spPr/>
      <dgm:t>
        <a:bodyPr/>
        <a:lstStyle/>
        <a:p>
          <a:endParaRPr lang="fr-FR"/>
        </a:p>
      </dgm:t>
    </dgm:pt>
    <dgm:pt modelId="{7EB01234-F92B-4876-AB12-F58094F75AA7}" type="sibTrans" cxnId="{B24E1E1E-A3B5-48EB-870F-88856C211660}">
      <dgm:prSet/>
      <dgm:spPr/>
      <dgm:t>
        <a:bodyPr/>
        <a:lstStyle/>
        <a:p>
          <a:endParaRPr lang="fr-FR"/>
        </a:p>
      </dgm:t>
    </dgm:pt>
    <dgm:pt modelId="{C89A9013-93E5-4679-90B7-AD23E22B61AA}">
      <dgm:prSet phldrT="[Texte]"/>
      <dgm:spPr/>
      <dgm:t>
        <a:bodyPr/>
        <a:lstStyle/>
        <a:p>
          <a:r>
            <a:rPr lang="fr-FR" dirty="0"/>
            <a:t>Niveau 3</a:t>
          </a:r>
        </a:p>
      </dgm:t>
    </dgm:pt>
    <dgm:pt modelId="{F75540A4-5077-4651-A965-7EE537211F61}" type="parTrans" cxnId="{7F817438-BBD5-4EFE-9972-E6476CCDEDF5}">
      <dgm:prSet/>
      <dgm:spPr/>
      <dgm:t>
        <a:bodyPr/>
        <a:lstStyle/>
        <a:p>
          <a:endParaRPr lang="fr-FR"/>
        </a:p>
      </dgm:t>
    </dgm:pt>
    <dgm:pt modelId="{8C322343-4DD4-404D-B88C-3F0AE48BFE22}" type="sibTrans" cxnId="{7F817438-BBD5-4EFE-9972-E6476CCDEDF5}">
      <dgm:prSet/>
      <dgm:spPr/>
      <dgm:t>
        <a:bodyPr/>
        <a:lstStyle/>
        <a:p>
          <a:endParaRPr lang="fr-FR"/>
        </a:p>
      </dgm:t>
    </dgm:pt>
    <dgm:pt modelId="{89900F07-4A20-4BE9-8801-F3C90D4F073B}" type="pres">
      <dgm:prSet presAssocID="{D6273874-4725-4114-9CBD-7E2BEA3D133D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7AE3F15-8256-4315-8B48-36DAA45F59DF}" type="pres">
      <dgm:prSet presAssocID="{D6273874-4725-4114-9CBD-7E2BEA3D133D}" presName="hierFlow" presStyleCnt="0"/>
      <dgm:spPr/>
    </dgm:pt>
    <dgm:pt modelId="{5E39FB74-B6B9-4A1C-A4CD-05FC6D6D55AF}" type="pres">
      <dgm:prSet presAssocID="{D6273874-4725-4114-9CBD-7E2BEA3D133D}" presName="firstBuf" presStyleCnt="0"/>
      <dgm:spPr/>
    </dgm:pt>
    <dgm:pt modelId="{A8258AD4-F326-4943-B27E-07C5A2B73823}" type="pres">
      <dgm:prSet presAssocID="{D6273874-4725-4114-9CBD-7E2BEA3D133D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7DC1AD41-C4F7-4655-BB4A-D32AC0CD7443}" type="pres">
      <dgm:prSet presAssocID="{74D984AE-E7E3-48B8-B51E-AF4924F25391}" presName="Name14" presStyleCnt="0"/>
      <dgm:spPr/>
    </dgm:pt>
    <dgm:pt modelId="{4F39ED16-63E3-49EC-BE75-393044E0B41D}" type="pres">
      <dgm:prSet presAssocID="{74D984AE-E7E3-48B8-B51E-AF4924F25391}" presName="level1Shape" presStyleLbl="node0" presStyleIdx="0" presStyleCnt="1" custScaleX="119135">
        <dgm:presLayoutVars>
          <dgm:chPref val="3"/>
        </dgm:presLayoutVars>
      </dgm:prSet>
      <dgm:spPr/>
    </dgm:pt>
    <dgm:pt modelId="{50D419B7-BEDC-4D9F-8C95-2C964183A8BA}" type="pres">
      <dgm:prSet presAssocID="{74D984AE-E7E3-48B8-B51E-AF4924F25391}" presName="hierChild2" presStyleCnt="0"/>
      <dgm:spPr/>
    </dgm:pt>
    <dgm:pt modelId="{2E36134C-8BE0-418A-9661-E4245123E34C}" type="pres">
      <dgm:prSet presAssocID="{D3947F4E-9887-43B5-9D98-9ED682B4EEC7}" presName="Name19" presStyleLbl="parChTrans1D2" presStyleIdx="0" presStyleCnt="2"/>
      <dgm:spPr/>
    </dgm:pt>
    <dgm:pt modelId="{C14BDB44-514A-41E2-A232-F6027DC9AE22}" type="pres">
      <dgm:prSet presAssocID="{15793EF8-5D84-41C4-9186-175C8E029A06}" presName="Name21" presStyleCnt="0"/>
      <dgm:spPr/>
    </dgm:pt>
    <dgm:pt modelId="{A9BC1973-FB3B-4BDB-AA28-69273EC65278}" type="pres">
      <dgm:prSet presAssocID="{15793EF8-5D84-41C4-9186-175C8E029A06}" presName="level2Shape" presStyleLbl="node2" presStyleIdx="0" presStyleCnt="2" custScaleX="156494"/>
      <dgm:spPr/>
    </dgm:pt>
    <dgm:pt modelId="{C666218D-64E8-4256-97A0-FB02C3AF0491}" type="pres">
      <dgm:prSet presAssocID="{15793EF8-5D84-41C4-9186-175C8E029A06}" presName="hierChild3" presStyleCnt="0"/>
      <dgm:spPr/>
    </dgm:pt>
    <dgm:pt modelId="{F8735089-FC88-468E-93CE-CE34E10D067D}" type="pres">
      <dgm:prSet presAssocID="{7E3766C4-3EE1-427F-BF46-2DC866EEEA93}" presName="Name19" presStyleLbl="parChTrans1D3" presStyleIdx="0" presStyleCnt="3"/>
      <dgm:spPr/>
    </dgm:pt>
    <dgm:pt modelId="{CEF56A57-85CA-44DF-94F1-754523E6E053}" type="pres">
      <dgm:prSet presAssocID="{C8F40408-B038-417E-AFEC-5173908B5F57}" presName="Name21" presStyleCnt="0"/>
      <dgm:spPr/>
    </dgm:pt>
    <dgm:pt modelId="{D924AADF-9B60-4A7D-933D-B058C03D7267}" type="pres">
      <dgm:prSet presAssocID="{C8F40408-B038-417E-AFEC-5173908B5F57}" presName="level2Shape" presStyleLbl="node3" presStyleIdx="0" presStyleCnt="3"/>
      <dgm:spPr/>
    </dgm:pt>
    <dgm:pt modelId="{62966841-D3CF-4653-B48A-AEFB0A9DB4FD}" type="pres">
      <dgm:prSet presAssocID="{C8F40408-B038-417E-AFEC-5173908B5F57}" presName="hierChild3" presStyleCnt="0"/>
      <dgm:spPr/>
    </dgm:pt>
    <dgm:pt modelId="{CC800FCA-4BE6-4BBF-95DB-F58B98A0FC26}" type="pres">
      <dgm:prSet presAssocID="{082541A0-2F7C-4EBF-89C3-6E13ABE5052F}" presName="Name19" presStyleLbl="parChTrans1D3" presStyleIdx="1" presStyleCnt="3"/>
      <dgm:spPr/>
    </dgm:pt>
    <dgm:pt modelId="{368E47BE-C2B0-4D6D-ACAF-2CC984666091}" type="pres">
      <dgm:prSet presAssocID="{00278AD1-FA50-4960-809E-FE993636A140}" presName="Name21" presStyleCnt="0"/>
      <dgm:spPr/>
    </dgm:pt>
    <dgm:pt modelId="{61296207-BDA3-4358-B699-6F02A7A58592}" type="pres">
      <dgm:prSet presAssocID="{00278AD1-FA50-4960-809E-FE993636A140}" presName="level2Shape" presStyleLbl="node3" presStyleIdx="1" presStyleCnt="3"/>
      <dgm:spPr/>
    </dgm:pt>
    <dgm:pt modelId="{26BB59E2-6A9C-42D1-A41D-9060E9DFA470}" type="pres">
      <dgm:prSet presAssocID="{00278AD1-FA50-4960-809E-FE993636A140}" presName="hierChild3" presStyleCnt="0"/>
      <dgm:spPr/>
    </dgm:pt>
    <dgm:pt modelId="{A6196E8D-9243-420B-BE73-705ED0F109E8}" type="pres">
      <dgm:prSet presAssocID="{360910EF-48E7-4AF3-AF0F-C0A4D28F1562}" presName="Name19" presStyleLbl="parChTrans1D2" presStyleIdx="1" presStyleCnt="2"/>
      <dgm:spPr/>
    </dgm:pt>
    <dgm:pt modelId="{FE96B333-A267-438D-BB9A-CD7194355C83}" type="pres">
      <dgm:prSet presAssocID="{2D439198-21B9-4D9E-BD7C-5A1809A8A5D1}" presName="Name21" presStyleCnt="0"/>
      <dgm:spPr/>
    </dgm:pt>
    <dgm:pt modelId="{2F0BD28E-8000-4909-A576-F25C13DD01FD}" type="pres">
      <dgm:prSet presAssocID="{2D439198-21B9-4D9E-BD7C-5A1809A8A5D1}" presName="level2Shape" presStyleLbl="node2" presStyleIdx="1" presStyleCnt="2" custScaleX="151337"/>
      <dgm:spPr/>
    </dgm:pt>
    <dgm:pt modelId="{EE01F4F9-6CDB-4B85-A77B-E7485DC76432}" type="pres">
      <dgm:prSet presAssocID="{2D439198-21B9-4D9E-BD7C-5A1809A8A5D1}" presName="hierChild3" presStyleCnt="0"/>
      <dgm:spPr/>
    </dgm:pt>
    <dgm:pt modelId="{B5F14F4C-7930-452B-BB78-158F400FEE5B}" type="pres">
      <dgm:prSet presAssocID="{D914257B-9F66-4453-972A-0E2C466747E9}" presName="Name19" presStyleLbl="parChTrans1D3" presStyleIdx="2" presStyleCnt="3"/>
      <dgm:spPr/>
    </dgm:pt>
    <dgm:pt modelId="{02B6CE11-66EF-41D6-B22D-C272ADB3646A}" type="pres">
      <dgm:prSet presAssocID="{F1F81724-823E-4145-BC03-024E4A03D106}" presName="Name21" presStyleCnt="0"/>
      <dgm:spPr/>
    </dgm:pt>
    <dgm:pt modelId="{84F8E284-9916-4636-BB0A-1A8A32C85048}" type="pres">
      <dgm:prSet presAssocID="{F1F81724-823E-4145-BC03-024E4A03D106}" presName="level2Shape" presStyleLbl="node3" presStyleIdx="2" presStyleCnt="3"/>
      <dgm:spPr/>
    </dgm:pt>
    <dgm:pt modelId="{8A958758-F18D-4968-ADD6-FA90E84FA0B6}" type="pres">
      <dgm:prSet presAssocID="{F1F81724-823E-4145-BC03-024E4A03D106}" presName="hierChild3" presStyleCnt="0"/>
      <dgm:spPr/>
    </dgm:pt>
    <dgm:pt modelId="{737BC5E4-9815-4041-B89A-A64F7C915767}" type="pres">
      <dgm:prSet presAssocID="{D6273874-4725-4114-9CBD-7E2BEA3D133D}" presName="bgShapesFlow" presStyleCnt="0"/>
      <dgm:spPr/>
    </dgm:pt>
    <dgm:pt modelId="{B6162B1D-76F9-44E2-B827-D5EE6425C639}" type="pres">
      <dgm:prSet presAssocID="{592F0E75-3033-47AC-82AE-F6B27436829C}" presName="rectComp" presStyleCnt="0"/>
      <dgm:spPr/>
    </dgm:pt>
    <dgm:pt modelId="{FE68FFDF-E827-40E0-A86B-16EA543C275F}" type="pres">
      <dgm:prSet presAssocID="{592F0E75-3033-47AC-82AE-F6B27436829C}" presName="bgRect" presStyleLbl="bgShp" presStyleIdx="0" presStyleCnt="3"/>
      <dgm:spPr/>
    </dgm:pt>
    <dgm:pt modelId="{0DA251A6-26E0-4E95-B8F7-D93891C0F014}" type="pres">
      <dgm:prSet presAssocID="{592F0E75-3033-47AC-82AE-F6B27436829C}" presName="bgRectTx" presStyleLbl="bgShp" presStyleIdx="0" presStyleCnt="3">
        <dgm:presLayoutVars>
          <dgm:bulletEnabled val="1"/>
        </dgm:presLayoutVars>
      </dgm:prSet>
      <dgm:spPr/>
    </dgm:pt>
    <dgm:pt modelId="{92B758E4-781A-49E8-910F-60A186C66190}" type="pres">
      <dgm:prSet presAssocID="{592F0E75-3033-47AC-82AE-F6B27436829C}" presName="spComp" presStyleCnt="0"/>
      <dgm:spPr/>
    </dgm:pt>
    <dgm:pt modelId="{FE86CA4D-CC5F-466B-B001-DFA1401088E2}" type="pres">
      <dgm:prSet presAssocID="{592F0E75-3033-47AC-82AE-F6B27436829C}" presName="vSp" presStyleCnt="0"/>
      <dgm:spPr/>
    </dgm:pt>
    <dgm:pt modelId="{3F8105C5-5AC0-4B11-A0AD-B8C5AFCC8E56}" type="pres">
      <dgm:prSet presAssocID="{3409E1BF-F516-4EB7-A7E7-800D8A18C5D2}" presName="rectComp" presStyleCnt="0"/>
      <dgm:spPr/>
    </dgm:pt>
    <dgm:pt modelId="{D70A6AAB-1B6E-4D10-9CB0-7A6495B4B242}" type="pres">
      <dgm:prSet presAssocID="{3409E1BF-F516-4EB7-A7E7-800D8A18C5D2}" presName="bgRect" presStyleLbl="bgShp" presStyleIdx="1" presStyleCnt="3"/>
      <dgm:spPr/>
    </dgm:pt>
    <dgm:pt modelId="{4A81C215-690F-453C-AF16-0591DC5A06A1}" type="pres">
      <dgm:prSet presAssocID="{3409E1BF-F516-4EB7-A7E7-800D8A18C5D2}" presName="bgRectTx" presStyleLbl="bgShp" presStyleIdx="1" presStyleCnt="3">
        <dgm:presLayoutVars>
          <dgm:bulletEnabled val="1"/>
        </dgm:presLayoutVars>
      </dgm:prSet>
      <dgm:spPr/>
    </dgm:pt>
    <dgm:pt modelId="{12519716-BB27-4884-B0A0-4B53EB77ABBD}" type="pres">
      <dgm:prSet presAssocID="{3409E1BF-F516-4EB7-A7E7-800D8A18C5D2}" presName="spComp" presStyleCnt="0"/>
      <dgm:spPr/>
    </dgm:pt>
    <dgm:pt modelId="{6DBBAA07-728C-4625-8CFB-2556C96EA0E4}" type="pres">
      <dgm:prSet presAssocID="{3409E1BF-F516-4EB7-A7E7-800D8A18C5D2}" presName="vSp" presStyleCnt="0"/>
      <dgm:spPr/>
    </dgm:pt>
    <dgm:pt modelId="{2E24252B-64EF-4D55-8BAB-4239E854F3FC}" type="pres">
      <dgm:prSet presAssocID="{C89A9013-93E5-4679-90B7-AD23E22B61AA}" presName="rectComp" presStyleCnt="0"/>
      <dgm:spPr/>
    </dgm:pt>
    <dgm:pt modelId="{E0484C0C-1DBD-46E9-810A-D6E38F8D6A44}" type="pres">
      <dgm:prSet presAssocID="{C89A9013-93E5-4679-90B7-AD23E22B61AA}" presName="bgRect" presStyleLbl="bgShp" presStyleIdx="2" presStyleCnt="3"/>
      <dgm:spPr/>
    </dgm:pt>
    <dgm:pt modelId="{775E8CC1-8B90-44CA-85F2-41BAA97DAC5F}" type="pres">
      <dgm:prSet presAssocID="{C89A9013-93E5-4679-90B7-AD23E22B61AA}" presName="bgRectTx" presStyleLbl="bgShp" presStyleIdx="2" presStyleCnt="3">
        <dgm:presLayoutVars>
          <dgm:bulletEnabled val="1"/>
        </dgm:presLayoutVars>
      </dgm:prSet>
      <dgm:spPr/>
    </dgm:pt>
  </dgm:ptLst>
  <dgm:cxnLst>
    <dgm:cxn modelId="{64C31A01-058D-4974-985D-707373064640}" type="presOf" srcId="{C8F40408-B038-417E-AFEC-5173908B5F57}" destId="{D924AADF-9B60-4A7D-933D-B058C03D7267}" srcOrd="0" destOrd="0" presId="urn:microsoft.com/office/officeart/2005/8/layout/hierarchy6"/>
    <dgm:cxn modelId="{93CE6B0C-D5BD-418A-8FEA-6D1006B9627D}" type="presOf" srcId="{D914257B-9F66-4453-972A-0E2C466747E9}" destId="{B5F14F4C-7930-452B-BB78-158F400FEE5B}" srcOrd="0" destOrd="0" presId="urn:microsoft.com/office/officeart/2005/8/layout/hierarchy6"/>
    <dgm:cxn modelId="{F6F4CF18-CCA8-40C2-BDAA-C2B2D1B0B9CE}" srcId="{74D984AE-E7E3-48B8-B51E-AF4924F25391}" destId="{2D439198-21B9-4D9E-BD7C-5A1809A8A5D1}" srcOrd="1" destOrd="0" parTransId="{360910EF-48E7-4AF3-AF0F-C0A4D28F1562}" sibTransId="{C92F1CAB-8E7E-4BC6-96BF-1F1431A7B4D5}"/>
    <dgm:cxn modelId="{B24E1E1E-A3B5-48EB-870F-88856C211660}" srcId="{D6273874-4725-4114-9CBD-7E2BEA3D133D}" destId="{3409E1BF-F516-4EB7-A7E7-800D8A18C5D2}" srcOrd="2" destOrd="0" parTransId="{6D88AC70-2F5B-4031-84EC-2DCB4FA8BA87}" sibTransId="{7EB01234-F92B-4876-AB12-F58094F75AA7}"/>
    <dgm:cxn modelId="{FB067C1F-93D2-4881-9DB4-9A3F0AA65A18}" type="presOf" srcId="{C89A9013-93E5-4679-90B7-AD23E22B61AA}" destId="{775E8CC1-8B90-44CA-85F2-41BAA97DAC5F}" srcOrd="1" destOrd="0" presId="urn:microsoft.com/office/officeart/2005/8/layout/hierarchy6"/>
    <dgm:cxn modelId="{5F673122-8599-4B2A-948D-F71185372C55}" type="presOf" srcId="{D3947F4E-9887-43B5-9D98-9ED682B4EEC7}" destId="{2E36134C-8BE0-418A-9661-E4245123E34C}" srcOrd="0" destOrd="0" presId="urn:microsoft.com/office/officeart/2005/8/layout/hierarchy6"/>
    <dgm:cxn modelId="{F08EBA22-8CE9-4801-85C3-8DC7D332C6D9}" type="presOf" srcId="{2D439198-21B9-4D9E-BD7C-5A1809A8A5D1}" destId="{2F0BD28E-8000-4909-A576-F25C13DD01FD}" srcOrd="0" destOrd="0" presId="urn:microsoft.com/office/officeart/2005/8/layout/hierarchy6"/>
    <dgm:cxn modelId="{DCE10036-ABF2-437E-B31F-25CAB93829CC}" type="presOf" srcId="{00278AD1-FA50-4960-809E-FE993636A140}" destId="{61296207-BDA3-4358-B699-6F02A7A58592}" srcOrd="0" destOrd="0" presId="urn:microsoft.com/office/officeart/2005/8/layout/hierarchy6"/>
    <dgm:cxn modelId="{A93A0937-C216-4A09-BEE6-2605663F1D0E}" type="presOf" srcId="{3409E1BF-F516-4EB7-A7E7-800D8A18C5D2}" destId="{D70A6AAB-1B6E-4D10-9CB0-7A6495B4B242}" srcOrd="0" destOrd="0" presId="urn:microsoft.com/office/officeart/2005/8/layout/hierarchy6"/>
    <dgm:cxn modelId="{7F817438-BBD5-4EFE-9972-E6476CCDEDF5}" srcId="{D6273874-4725-4114-9CBD-7E2BEA3D133D}" destId="{C89A9013-93E5-4679-90B7-AD23E22B61AA}" srcOrd="3" destOrd="0" parTransId="{F75540A4-5077-4651-A965-7EE537211F61}" sibTransId="{8C322343-4DD4-404D-B88C-3F0AE48BFE22}"/>
    <dgm:cxn modelId="{05180967-E5E4-4B31-A342-0671A1112737}" srcId="{74D984AE-E7E3-48B8-B51E-AF4924F25391}" destId="{15793EF8-5D84-41C4-9186-175C8E029A06}" srcOrd="0" destOrd="0" parTransId="{D3947F4E-9887-43B5-9D98-9ED682B4EEC7}" sibTransId="{98157F1E-65B5-4140-807D-3C633967CB00}"/>
    <dgm:cxn modelId="{B15E256E-9BFE-475F-AB35-A95545CD351C}" type="presOf" srcId="{3409E1BF-F516-4EB7-A7E7-800D8A18C5D2}" destId="{4A81C215-690F-453C-AF16-0591DC5A06A1}" srcOrd="1" destOrd="0" presId="urn:microsoft.com/office/officeart/2005/8/layout/hierarchy6"/>
    <dgm:cxn modelId="{DC432755-204B-4220-BE04-5EF5B66CE51C}" srcId="{2D439198-21B9-4D9E-BD7C-5A1809A8A5D1}" destId="{F1F81724-823E-4145-BC03-024E4A03D106}" srcOrd="0" destOrd="0" parTransId="{D914257B-9F66-4453-972A-0E2C466747E9}" sibTransId="{22C8659D-FA63-4B21-A3C0-02777A816C8F}"/>
    <dgm:cxn modelId="{D2D34759-B574-4CEF-9523-FA42240BE76D}" type="presOf" srcId="{15793EF8-5D84-41C4-9186-175C8E029A06}" destId="{A9BC1973-FB3B-4BDB-AA28-69273EC65278}" srcOrd="0" destOrd="0" presId="urn:microsoft.com/office/officeart/2005/8/layout/hierarchy6"/>
    <dgm:cxn modelId="{AD1CD185-6B94-419B-A5FA-E22C86E74C9E}" type="presOf" srcId="{74D984AE-E7E3-48B8-B51E-AF4924F25391}" destId="{4F39ED16-63E3-49EC-BE75-393044E0B41D}" srcOrd="0" destOrd="0" presId="urn:microsoft.com/office/officeart/2005/8/layout/hierarchy6"/>
    <dgm:cxn modelId="{FC0CEF8A-DA41-4D1A-8B18-1B1CBEA7F8D5}" type="presOf" srcId="{082541A0-2F7C-4EBF-89C3-6E13ABE5052F}" destId="{CC800FCA-4BE6-4BBF-95DB-F58B98A0FC26}" srcOrd="0" destOrd="0" presId="urn:microsoft.com/office/officeart/2005/8/layout/hierarchy6"/>
    <dgm:cxn modelId="{18C44D94-EC2B-446E-88C4-FBB4F94D2665}" type="presOf" srcId="{C89A9013-93E5-4679-90B7-AD23E22B61AA}" destId="{E0484C0C-1DBD-46E9-810A-D6E38F8D6A44}" srcOrd="0" destOrd="0" presId="urn:microsoft.com/office/officeart/2005/8/layout/hierarchy6"/>
    <dgm:cxn modelId="{2B01E09C-E152-41B0-978D-D8631561AE1F}" type="presOf" srcId="{F1F81724-823E-4145-BC03-024E4A03D106}" destId="{84F8E284-9916-4636-BB0A-1A8A32C85048}" srcOrd="0" destOrd="0" presId="urn:microsoft.com/office/officeart/2005/8/layout/hierarchy6"/>
    <dgm:cxn modelId="{951D67A8-7A8C-42C4-ACBD-9D490A85D707}" srcId="{15793EF8-5D84-41C4-9186-175C8E029A06}" destId="{C8F40408-B038-417E-AFEC-5173908B5F57}" srcOrd="0" destOrd="0" parTransId="{7E3766C4-3EE1-427F-BF46-2DC866EEEA93}" sibTransId="{5AA0AB68-89F5-4CA5-A616-7B78AF24F7D4}"/>
    <dgm:cxn modelId="{EEA005B1-5C22-4C1C-A591-3659A0CE0371}" type="presOf" srcId="{360910EF-48E7-4AF3-AF0F-C0A4D28F1562}" destId="{A6196E8D-9243-420B-BE73-705ED0F109E8}" srcOrd="0" destOrd="0" presId="urn:microsoft.com/office/officeart/2005/8/layout/hierarchy6"/>
    <dgm:cxn modelId="{3DA1ECBC-9851-4A76-9130-80BF45EACDA5}" srcId="{D6273874-4725-4114-9CBD-7E2BEA3D133D}" destId="{592F0E75-3033-47AC-82AE-F6B27436829C}" srcOrd="1" destOrd="0" parTransId="{EBC610A8-18EE-47F4-BE87-1648FA272224}" sibTransId="{E82EA115-D39A-48CF-B636-118D9E733F92}"/>
    <dgm:cxn modelId="{AAFE52D6-DCEF-4293-AE7E-3D1CF58762BA}" srcId="{D6273874-4725-4114-9CBD-7E2BEA3D133D}" destId="{74D984AE-E7E3-48B8-B51E-AF4924F25391}" srcOrd="0" destOrd="0" parTransId="{193AFE03-2778-4314-8A6B-585604946DB2}" sibTransId="{D3952FE2-5BD4-45CF-B5B8-E0D924C5D71D}"/>
    <dgm:cxn modelId="{9066DED6-51B8-44AE-B7F3-09EE7772215A}" type="presOf" srcId="{592F0E75-3033-47AC-82AE-F6B27436829C}" destId="{FE68FFDF-E827-40E0-A86B-16EA543C275F}" srcOrd="0" destOrd="0" presId="urn:microsoft.com/office/officeart/2005/8/layout/hierarchy6"/>
    <dgm:cxn modelId="{6A7C74F5-D7CA-4DDF-8630-AFB72BA1E6D1}" srcId="{15793EF8-5D84-41C4-9186-175C8E029A06}" destId="{00278AD1-FA50-4960-809E-FE993636A140}" srcOrd="1" destOrd="0" parTransId="{082541A0-2F7C-4EBF-89C3-6E13ABE5052F}" sibTransId="{A6045808-05B0-488B-8BFC-F9B5099BC358}"/>
    <dgm:cxn modelId="{D8F210F7-0A80-4904-8C2D-9828E0B271AE}" type="presOf" srcId="{592F0E75-3033-47AC-82AE-F6B27436829C}" destId="{0DA251A6-26E0-4E95-B8F7-D93891C0F014}" srcOrd="1" destOrd="0" presId="urn:microsoft.com/office/officeart/2005/8/layout/hierarchy6"/>
    <dgm:cxn modelId="{3E58B3FD-B465-45BA-8D85-CDCE18A06089}" type="presOf" srcId="{7E3766C4-3EE1-427F-BF46-2DC866EEEA93}" destId="{F8735089-FC88-468E-93CE-CE34E10D067D}" srcOrd="0" destOrd="0" presId="urn:microsoft.com/office/officeart/2005/8/layout/hierarchy6"/>
    <dgm:cxn modelId="{43F852FE-8FCE-4314-AC15-4D1973EC733A}" type="presOf" srcId="{D6273874-4725-4114-9CBD-7E2BEA3D133D}" destId="{89900F07-4A20-4BE9-8801-F3C90D4F073B}" srcOrd="0" destOrd="0" presId="urn:microsoft.com/office/officeart/2005/8/layout/hierarchy6"/>
    <dgm:cxn modelId="{2DC1EA9D-1FB0-46BC-9065-2D33DBAC10AD}" type="presParOf" srcId="{89900F07-4A20-4BE9-8801-F3C90D4F073B}" destId="{D7AE3F15-8256-4315-8B48-36DAA45F59DF}" srcOrd="0" destOrd="0" presId="urn:microsoft.com/office/officeart/2005/8/layout/hierarchy6"/>
    <dgm:cxn modelId="{53DC4481-82A2-4301-BEE5-732EE35ED319}" type="presParOf" srcId="{D7AE3F15-8256-4315-8B48-36DAA45F59DF}" destId="{5E39FB74-B6B9-4A1C-A4CD-05FC6D6D55AF}" srcOrd="0" destOrd="0" presId="urn:microsoft.com/office/officeart/2005/8/layout/hierarchy6"/>
    <dgm:cxn modelId="{E2F07C91-6799-4E7F-9125-39638D49CF88}" type="presParOf" srcId="{D7AE3F15-8256-4315-8B48-36DAA45F59DF}" destId="{A8258AD4-F326-4943-B27E-07C5A2B73823}" srcOrd="1" destOrd="0" presId="urn:microsoft.com/office/officeart/2005/8/layout/hierarchy6"/>
    <dgm:cxn modelId="{0C394962-084E-4490-A67A-83A5B74C1E96}" type="presParOf" srcId="{A8258AD4-F326-4943-B27E-07C5A2B73823}" destId="{7DC1AD41-C4F7-4655-BB4A-D32AC0CD7443}" srcOrd="0" destOrd="0" presId="urn:microsoft.com/office/officeart/2005/8/layout/hierarchy6"/>
    <dgm:cxn modelId="{29D22A29-0080-4B6C-8BE2-BFE395720EDD}" type="presParOf" srcId="{7DC1AD41-C4F7-4655-BB4A-D32AC0CD7443}" destId="{4F39ED16-63E3-49EC-BE75-393044E0B41D}" srcOrd="0" destOrd="0" presId="urn:microsoft.com/office/officeart/2005/8/layout/hierarchy6"/>
    <dgm:cxn modelId="{D96592E6-5338-481F-8A1F-30B256B88858}" type="presParOf" srcId="{7DC1AD41-C4F7-4655-BB4A-D32AC0CD7443}" destId="{50D419B7-BEDC-4D9F-8C95-2C964183A8BA}" srcOrd="1" destOrd="0" presId="urn:microsoft.com/office/officeart/2005/8/layout/hierarchy6"/>
    <dgm:cxn modelId="{16F68A83-1F3A-4993-9039-C78D9744C777}" type="presParOf" srcId="{50D419B7-BEDC-4D9F-8C95-2C964183A8BA}" destId="{2E36134C-8BE0-418A-9661-E4245123E34C}" srcOrd="0" destOrd="0" presId="urn:microsoft.com/office/officeart/2005/8/layout/hierarchy6"/>
    <dgm:cxn modelId="{C706E97D-ED91-400C-B1D7-FE7A134FAFE3}" type="presParOf" srcId="{50D419B7-BEDC-4D9F-8C95-2C964183A8BA}" destId="{C14BDB44-514A-41E2-A232-F6027DC9AE22}" srcOrd="1" destOrd="0" presId="urn:microsoft.com/office/officeart/2005/8/layout/hierarchy6"/>
    <dgm:cxn modelId="{2D752A10-EBDD-47AF-894E-694594C30CDF}" type="presParOf" srcId="{C14BDB44-514A-41E2-A232-F6027DC9AE22}" destId="{A9BC1973-FB3B-4BDB-AA28-69273EC65278}" srcOrd="0" destOrd="0" presId="urn:microsoft.com/office/officeart/2005/8/layout/hierarchy6"/>
    <dgm:cxn modelId="{D8F5EA96-3AD8-4A3F-A1AA-C74F6709844E}" type="presParOf" srcId="{C14BDB44-514A-41E2-A232-F6027DC9AE22}" destId="{C666218D-64E8-4256-97A0-FB02C3AF0491}" srcOrd="1" destOrd="0" presId="urn:microsoft.com/office/officeart/2005/8/layout/hierarchy6"/>
    <dgm:cxn modelId="{3295FEA1-BEA4-4AFE-8193-5D78794BADF4}" type="presParOf" srcId="{C666218D-64E8-4256-97A0-FB02C3AF0491}" destId="{F8735089-FC88-468E-93CE-CE34E10D067D}" srcOrd="0" destOrd="0" presId="urn:microsoft.com/office/officeart/2005/8/layout/hierarchy6"/>
    <dgm:cxn modelId="{C60368FC-28DB-4D36-A478-734169E38847}" type="presParOf" srcId="{C666218D-64E8-4256-97A0-FB02C3AF0491}" destId="{CEF56A57-85CA-44DF-94F1-754523E6E053}" srcOrd="1" destOrd="0" presId="urn:microsoft.com/office/officeart/2005/8/layout/hierarchy6"/>
    <dgm:cxn modelId="{6A4E71CD-0027-4407-9665-9652113EDF4B}" type="presParOf" srcId="{CEF56A57-85CA-44DF-94F1-754523E6E053}" destId="{D924AADF-9B60-4A7D-933D-B058C03D7267}" srcOrd="0" destOrd="0" presId="urn:microsoft.com/office/officeart/2005/8/layout/hierarchy6"/>
    <dgm:cxn modelId="{DBD98945-AF3A-4108-9F0B-2707CC0E46B4}" type="presParOf" srcId="{CEF56A57-85CA-44DF-94F1-754523E6E053}" destId="{62966841-D3CF-4653-B48A-AEFB0A9DB4FD}" srcOrd="1" destOrd="0" presId="urn:microsoft.com/office/officeart/2005/8/layout/hierarchy6"/>
    <dgm:cxn modelId="{78A40182-129B-42D6-97E0-D8C84A0A96F3}" type="presParOf" srcId="{C666218D-64E8-4256-97A0-FB02C3AF0491}" destId="{CC800FCA-4BE6-4BBF-95DB-F58B98A0FC26}" srcOrd="2" destOrd="0" presId="urn:microsoft.com/office/officeart/2005/8/layout/hierarchy6"/>
    <dgm:cxn modelId="{11BA53BF-28BD-4AD1-8EC2-A6A40EB07CB3}" type="presParOf" srcId="{C666218D-64E8-4256-97A0-FB02C3AF0491}" destId="{368E47BE-C2B0-4D6D-ACAF-2CC984666091}" srcOrd="3" destOrd="0" presId="urn:microsoft.com/office/officeart/2005/8/layout/hierarchy6"/>
    <dgm:cxn modelId="{308C7510-FF05-49E2-BCEB-D80A8E3BC8B6}" type="presParOf" srcId="{368E47BE-C2B0-4D6D-ACAF-2CC984666091}" destId="{61296207-BDA3-4358-B699-6F02A7A58592}" srcOrd="0" destOrd="0" presId="urn:microsoft.com/office/officeart/2005/8/layout/hierarchy6"/>
    <dgm:cxn modelId="{9B4C445A-0083-4A64-A3D6-E990C40B018F}" type="presParOf" srcId="{368E47BE-C2B0-4D6D-ACAF-2CC984666091}" destId="{26BB59E2-6A9C-42D1-A41D-9060E9DFA470}" srcOrd="1" destOrd="0" presId="urn:microsoft.com/office/officeart/2005/8/layout/hierarchy6"/>
    <dgm:cxn modelId="{7BB7BDC1-5F4D-4B44-900D-6D3AB893BD7B}" type="presParOf" srcId="{50D419B7-BEDC-4D9F-8C95-2C964183A8BA}" destId="{A6196E8D-9243-420B-BE73-705ED0F109E8}" srcOrd="2" destOrd="0" presId="urn:microsoft.com/office/officeart/2005/8/layout/hierarchy6"/>
    <dgm:cxn modelId="{431FD3A2-F6C4-44AB-BF07-B5D6E83317F4}" type="presParOf" srcId="{50D419B7-BEDC-4D9F-8C95-2C964183A8BA}" destId="{FE96B333-A267-438D-BB9A-CD7194355C83}" srcOrd="3" destOrd="0" presId="urn:microsoft.com/office/officeart/2005/8/layout/hierarchy6"/>
    <dgm:cxn modelId="{EEAC2906-DAF8-4BB1-8A9E-FEDFD6BDEA93}" type="presParOf" srcId="{FE96B333-A267-438D-BB9A-CD7194355C83}" destId="{2F0BD28E-8000-4909-A576-F25C13DD01FD}" srcOrd="0" destOrd="0" presId="urn:microsoft.com/office/officeart/2005/8/layout/hierarchy6"/>
    <dgm:cxn modelId="{0BA64F73-AF86-4C60-90F7-0D662DFE3797}" type="presParOf" srcId="{FE96B333-A267-438D-BB9A-CD7194355C83}" destId="{EE01F4F9-6CDB-4B85-A77B-E7485DC76432}" srcOrd="1" destOrd="0" presId="urn:microsoft.com/office/officeart/2005/8/layout/hierarchy6"/>
    <dgm:cxn modelId="{104BA07A-B898-47C5-985D-145C5ECA0D53}" type="presParOf" srcId="{EE01F4F9-6CDB-4B85-A77B-E7485DC76432}" destId="{B5F14F4C-7930-452B-BB78-158F400FEE5B}" srcOrd="0" destOrd="0" presId="urn:microsoft.com/office/officeart/2005/8/layout/hierarchy6"/>
    <dgm:cxn modelId="{80613645-EC25-4491-8358-E77A5935DBE1}" type="presParOf" srcId="{EE01F4F9-6CDB-4B85-A77B-E7485DC76432}" destId="{02B6CE11-66EF-41D6-B22D-C272ADB3646A}" srcOrd="1" destOrd="0" presId="urn:microsoft.com/office/officeart/2005/8/layout/hierarchy6"/>
    <dgm:cxn modelId="{B9424622-91B8-4A48-AD46-771948D8C2AF}" type="presParOf" srcId="{02B6CE11-66EF-41D6-B22D-C272ADB3646A}" destId="{84F8E284-9916-4636-BB0A-1A8A32C85048}" srcOrd="0" destOrd="0" presId="urn:microsoft.com/office/officeart/2005/8/layout/hierarchy6"/>
    <dgm:cxn modelId="{362A6A20-A540-41E0-8DCB-5774EB7EC43E}" type="presParOf" srcId="{02B6CE11-66EF-41D6-B22D-C272ADB3646A}" destId="{8A958758-F18D-4968-ADD6-FA90E84FA0B6}" srcOrd="1" destOrd="0" presId="urn:microsoft.com/office/officeart/2005/8/layout/hierarchy6"/>
    <dgm:cxn modelId="{4025E4F7-8B3D-4157-AEF4-50B695CB2643}" type="presParOf" srcId="{89900F07-4A20-4BE9-8801-F3C90D4F073B}" destId="{737BC5E4-9815-4041-B89A-A64F7C915767}" srcOrd="1" destOrd="0" presId="urn:microsoft.com/office/officeart/2005/8/layout/hierarchy6"/>
    <dgm:cxn modelId="{BCE78C5E-6334-4223-897E-AD8E5CD5E19F}" type="presParOf" srcId="{737BC5E4-9815-4041-B89A-A64F7C915767}" destId="{B6162B1D-76F9-44E2-B827-D5EE6425C639}" srcOrd="0" destOrd="0" presId="urn:microsoft.com/office/officeart/2005/8/layout/hierarchy6"/>
    <dgm:cxn modelId="{8EF5F94F-8DC0-48CA-B3FD-F478A26C11EC}" type="presParOf" srcId="{B6162B1D-76F9-44E2-B827-D5EE6425C639}" destId="{FE68FFDF-E827-40E0-A86B-16EA543C275F}" srcOrd="0" destOrd="0" presId="urn:microsoft.com/office/officeart/2005/8/layout/hierarchy6"/>
    <dgm:cxn modelId="{F2062B48-2256-4A28-A655-1277EF34A9DB}" type="presParOf" srcId="{B6162B1D-76F9-44E2-B827-D5EE6425C639}" destId="{0DA251A6-26E0-4E95-B8F7-D93891C0F014}" srcOrd="1" destOrd="0" presId="urn:microsoft.com/office/officeart/2005/8/layout/hierarchy6"/>
    <dgm:cxn modelId="{6AAE8233-0AC1-45B8-BAEF-0366BCB7DFF2}" type="presParOf" srcId="{737BC5E4-9815-4041-B89A-A64F7C915767}" destId="{92B758E4-781A-49E8-910F-60A186C66190}" srcOrd="1" destOrd="0" presId="urn:microsoft.com/office/officeart/2005/8/layout/hierarchy6"/>
    <dgm:cxn modelId="{9882D833-CCB1-4614-9D75-D845F53A0452}" type="presParOf" srcId="{92B758E4-781A-49E8-910F-60A186C66190}" destId="{FE86CA4D-CC5F-466B-B001-DFA1401088E2}" srcOrd="0" destOrd="0" presId="urn:microsoft.com/office/officeart/2005/8/layout/hierarchy6"/>
    <dgm:cxn modelId="{7CA6580E-025F-4EB3-B12E-DC28D204D38B}" type="presParOf" srcId="{737BC5E4-9815-4041-B89A-A64F7C915767}" destId="{3F8105C5-5AC0-4B11-A0AD-B8C5AFCC8E56}" srcOrd="2" destOrd="0" presId="urn:microsoft.com/office/officeart/2005/8/layout/hierarchy6"/>
    <dgm:cxn modelId="{85BEA16E-1B8F-4C1C-ADF3-C639A75D5BEA}" type="presParOf" srcId="{3F8105C5-5AC0-4B11-A0AD-B8C5AFCC8E56}" destId="{D70A6AAB-1B6E-4D10-9CB0-7A6495B4B242}" srcOrd="0" destOrd="0" presId="urn:microsoft.com/office/officeart/2005/8/layout/hierarchy6"/>
    <dgm:cxn modelId="{DC34340D-6A05-4D00-88A7-29093615FCBF}" type="presParOf" srcId="{3F8105C5-5AC0-4B11-A0AD-B8C5AFCC8E56}" destId="{4A81C215-690F-453C-AF16-0591DC5A06A1}" srcOrd="1" destOrd="0" presId="urn:microsoft.com/office/officeart/2005/8/layout/hierarchy6"/>
    <dgm:cxn modelId="{E46D6A82-A0BA-4A0E-B6AB-55E0E8727824}" type="presParOf" srcId="{737BC5E4-9815-4041-B89A-A64F7C915767}" destId="{12519716-BB27-4884-B0A0-4B53EB77ABBD}" srcOrd="3" destOrd="0" presId="urn:microsoft.com/office/officeart/2005/8/layout/hierarchy6"/>
    <dgm:cxn modelId="{6EF9DD02-B217-4ADE-A49E-8176A90AA995}" type="presParOf" srcId="{12519716-BB27-4884-B0A0-4B53EB77ABBD}" destId="{6DBBAA07-728C-4625-8CFB-2556C96EA0E4}" srcOrd="0" destOrd="0" presId="urn:microsoft.com/office/officeart/2005/8/layout/hierarchy6"/>
    <dgm:cxn modelId="{017A8240-749F-4BF7-A898-270A9CD595F7}" type="presParOf" srcId="{737BC5E4-9815-4041-B89A-A64F7C915767}" destId="{2E24252B-64EF-4D55-8BAB-4239E854F3FC}" srcOrd="4" destOrd="0" presId="urn:microsoft.com/office/officeart/2005/8/layout/hierarchy6"/>
    <dgm:cxn modelId="{18FFBE9B-D5A5-4A86-B002-C26657224741}" type="presParOf" srcId="{2E24252B-64EF-4D55-8BAB-4239E854F3FC}" destId="{E0484C0C-1DBD-46E9-810A-D6E38F8D6A44}" srcOrd="0" destOrd="0" presId="urn:microsoft.com/office/officeart/2005/8/layout/hierarchy6"/>
    <dgm:cxn modelId="{A7F387B3-E099-4C2C-A118-7553CD63E2A2}" type="presParOf" srcId="{2E24252B-64EF-4D55-8BAB-4239E854F3FC}" destId="{775E8CC1-8B90-44CA-85F2-41BAA97DAC5F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753F69-A744-4238-ABD7-2C4CDA87DCA9}">
      <dsp:nvSpPr>
        <dsp:cNvPr id="0" name=""/>
        <dsp:cNvSpPr/>
      </dsp:nvSpPr>
      <dsp:spPr>
        <a:xfrm>
          <a:off x="1033625" y="1446476"/>
          <a:ext cx="360577" cy="10306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0288" y="0"/>
              </a:lnTo>
              <a:lnTo>
                <a:pt x="180288" y="1030614"/>
              </a:lnTo>
              <a:lnTo>
                <a:pt x="360577" y="103061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1186617" y="1934486"/>
        <a:ext cx="54593" cy="54593"/>
      </dsp:txXfrm>
    </dsp:sp>
    <dsp:sp modelId="{46CA7738-A4C5-4A21-BB65-7BD3EBF8039C}">
      <dsp:nvSpPr>
        <dsp:cNvPr id="0" name=""/>
        <dsp:cNvSpPr/>
      </dsp:nvSpPr>
      <dsp:spPr>
        <a:xfrm>
          <a:off x="1033625" y="1446476"/>
          <a:ext cx="360577" cy="3435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0288" y="0"/>
              </a:lnTo>
              <a:lnTo>
                <a:pt x="180288" y="343538"/>
              </a:lnTo>
              <a:lnTo>
                <a:pt x="360577" y="34353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1201463" y="1605794"/>
        <a:ext cx="24901" cy="24901"/>
      </dsp:txXfrm>
    </dsp:sp>
    <dsp:sp modelId="{6B074EE9-58FE-41DB-A6E8-8E39C070E6C6}">
      <dsp:nvSpPr>
        <dsp:cNvPr id="0" name=""/>
        <dsp:cNvSpPr/>
      </dsp:nvSpPr>
      <dsp:spPr>
        <a:xfrm>
          <a:off x="1033625" y="1102938"/>
          <a:ext cx="360577" cy="343538"/>
        </a:xfrm>
        <a:custGeom>
          <a:avLst/>
          <a:gdLst/>
          <a:ahLst/>
          <a:cxnLst/>
          <a:rect l="0" t="0" r="0" b="0"/>
          <a:pathLst>
            <a:path>
              <a:moveTo>
                <a:pt x="0" y="343538"/>
              </a:moveTo>
              <a:lnTo>
                <a:pt x="180288" y="343538"/>
              </a:lnTo>
              <a:lnTo>
                <a:pt x="180288" y="0"/>
              </a:lnTo>
              <a:lnTo>
                <a:pt x="36057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1201463" y="1262256"/>
        <a:ext cx="24901" cy="24901"/>
      </dsp:txXfrm>
    </dsp:sp>
    <dsp:sp modelId="{28D2A7B3-57B1-4D41-A60A-A7F96A4EC023}">
      <dsp:nvSpPr>
        <dsp:cNvPr id="0" name=""/>
        <dsp:cNvSpPr/>
      </dsp:nvSpPr>
      <dsp:spPr>
        <a:xfrm>
          <a:off x="1033625" y="415861"/>
          <a:ext cx="360577" cy="1030614"/>
        </a:xfrm>
        <a:custGeom>
          <a:avLst/>
          <a:gdLst/>
          <a:ahLst/>
          <a:cxnLst/>
          <a:rect l="0" t="0" r="0" b="0"/>
          <a:pathLst>
            <a:path>
              <a:moveTo>
                <a:pt x="0" y="1030614"/>
              </a:moveTo>
              <a:lnTo>
                <a:pt x="180288" y="1030614"/>
              </a:lnTo>
              <a:lnTo>
                <a:pt x="180288" y="0"/>
              </a:lnTo>
              <a:lnTo>
                <a:pt x="36057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1186617" y="903872"/>
        <a:ext cx="54593" cy="54593"/>
      </dsp:txXfrm>
    </dsp:sp>
    <dsp:sp modelId="{EA3BF5C4-A471-4F8E-BF8A-EAE87C3A24CD}">
      <dsp:nvSpPr>
        <dsp:cNvPr id="0" name=""/>
        <dsp:cNvSpPr/>
      </dsp:nvSpPr>
      <dsp:spPr>
        <a:xfrm rot="16200000">
          <a:off x="-687681" y="1171645"/>
          <a:ext cx="2892953" cy="5496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 dirty="0"/>
            <a:t>Click up</a:t>
          </a:r>
        </a:p>
      </dsp:txBody>
      <dsp:txXfrm>
        <a:off x="-687681" y="1171645"/>
        <a:ext cx="2892953" cy="549661"/>
      </dsp:txXfrm>
    </dsp:sp>
    <dsp:sp modelId="{CC602563-08BC-4550-B185-04A5622EA634}">
      <dsp:nvSpPr>
        <dsp:cNvPr id="0" name=""/>
        <dsp:cNvSpPr/>
      </dsp:nvSpPr>
      <dsp:spPr>
        <a:xfrm>
          <a:off x="1394203" y="141031"/>
          <a:ext cx="1802888" cy="54966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 dirty="0"/>
            <a:t>Product </a:t>
          </a:r>
          <a:r>
            <a:rPr lang="fr-FR" sz="2100" kern="1200" dirty="0" err="1"/>
            <a:t>Backlog</a:t>
          </a:r>
          <a:endParaRPr lang="fr-FR" sz="2100" kern="1200" dirty="0"/>
        </a:p>
      </dsp:txBody>
      <dsp:txXfrm>
        <a:off x="1394203" y="141031"/>
        <a:ext cx="1802888" cy="549661"/>
      </dsp:txXfrm>
    </dsp:sp>
    <dsp:sp modelId="{7EE03147-87AD-400F-9730-80DBC454B728}">
      <dsp:nvSpPr>
        <dsp:cNvPr id="0" name=""/>
        <dsp:cNvSpPr/>
      </dsp:nvSpPr>
      <dsp:spPr>
        <a:xfrm>
          <a:off x="1394203" y="828107"/>
          <a:ext cx="1802888" cy="54966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 dirty="0"/>
            <a:t>Sprint</a:t>
          </a:r>
        </a:p>
      </dsp:txBody>
      <dsp:txXfrm>
        <a:off x="1394203" y="828107"/>
        <a:ext cx="1802888" cy="549661"/>
      </dsp:txXfrm>
    </dsp:sp>
    <dsp:sp modelId="{E4D9D1F7-7C48-4127-B9AC-788D325282A1}">
      <dsp:nvSpPr>
        <dsp:cNvPr id="0" name=""/>
        <dsp:cNvSpPr/>
      </dsp:nvSpPr>
      <dsp:spPr>
        <a:xfrm>
          <a:off x="1394203" y="1515184"/>
          <a:ext cx="1802888" cy="54966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 dirty="0"/>
            <a:t>Priorisation</a:t>
          </a:r>
        </a:p>
      </dsp:txBody>
      <dsp:txXfrm>
        <a:off x="1394203" y="1515184"/>
        <a:ext cx="1802888" cy="549661"/>
      </dsp:txXfrm>
    </dsp:sp>
    <dsp:sp modelId="{06F488DC-82DD-426A-B1C1-3F75FD891481}">
      <dsp:nvSpPr>
        <dsp:cNvPr id="0" name=""/>
        <dsp:cNvSpPr/>
      </dsp:nvSpPr>
      <dsp:spPr>
        <a:xfrm>
          <a:off x="1394203" y="2202260"/>
          <a:ext cx="1802888" cy="54966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 dirty="0"/>
            <a:t>Validation</a:t>
          </a:r>
        </a:p>
      </dsp:txBody>
      <dsp:txXfrm>
        <a:off x="1394203" y="2202260"/>
        <a:ext cx="1802888" cy="5496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84C0C-1DBD-46E9-810A-D6E38F8D6A44}">
      <dsp:nvSpPr>
        <dsp:cNvPr id="0" name=""/>
        <dsp:cNvSpPr/>
      </dsp:nvSpPr>
      <dsp:spPr>
        <a:xfrm>
          <a:off x="0" y="1915870"/>
          <a:ext cx="4205951" cy="593104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40050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 dirty="0"/>
            <a:t>Niveau 3</a:t>
          </a:r>
        </a:p>
      </dsp:txBody>
      <dsp:txXfrm>
        <a:off x="0" y="1915870"/>
        <a:ext cx="1261785" cy="593104"/>
      </dsp:txXfrm>
    </dsp:sp>
    <dsp:sp modelId="{D70A6AAB-1B6E-4D10-9CB0-7A6495B4B242}">
      <dsp:nvSpPr>
        <dsp:cNvPr id="0" name=""/>
        <dsp:cNvSpPr/>
      </dsp:nvSpPr>
      <dsp:spPr>
        <a:xfrm>
          <a:off x="0" y="1223915"/>
          <a:ext cx="4205951" cy="593104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40050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Niveau 2</a:t>
          </a:r>
          <a:endParaRPr lang="fr-FR" sz="2100" kern="1200" dirty="0"/>
        </a:p>
      </dsp:txBody>
      <dsp:txXfrm>
        <a:off x="0" y="1223915"/>
        <a:ext cx="1261785" cy="593104"/>
      </dsp:txXfrm>
    </dsp:sp>
    <dsp:sp modelId="{FE68FFDF-E827-40E0-A86B-16EA543C275F}">
      <dsp:nvSpPr>
        <dsp:cNvPr id="0" name=""/>
        <dsp:cNvSpPr/>
      </dsp:nvSpPr>
      <dsp:spPr>
        <a:xfrm>
          <a:off x="0" y="531959"/>
          <a:ext cx="4205951" cy="593104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40050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Niveau 1</a:t>
          </a:r>
          <a:endParaRPr lang="fr-FR" sz="2100" kern="1200" dirty="0"/>
        </a:p>
      </dsp:txBody>
      <dsp:txXfrm>
        <a:off x="0" y="531959"/>
        <a:ext cx="1261785" cy="593104"/>
      </dsp:txXfrm>
    </dsp:sp>
    <dsp:sp modelId="{4F39ED16-63E3-49EC-BE75-393044E0B41D}">
      <dsp:nvSpPr>
        <dsp:cNvPr id="0" name=""/>
        <dsp:cNvSpPr/>
      </dsp:nvSpPr>
      <dsp:spPr>
        <a:xfrm>
          <a:off x="2386426" y="581384"/>
          <a:ext cx="883244" cy="49425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Tâche 1</a:t>
          </a:r>
        </a:p>
      </dsp:txBody>
      <dsp:txXfrm>
        <a:off x="2400902" y="595860"/>
        <a:ext cx="854292" cy="465302"/>
      </dsp:txXfrm>
    </dsp:sp>
    <dsp:sp modelId="{2E36134C-8BE0-418A-9661-E4245123E34C}">
      <dsp:nvSpPr>
        <dsp:cNvPr id="0" name=""/>
        <dsp:cNvSpPr/>
      </dsp:nvSpPr>
      <dsp:spPr>
        <a:xfrm>
          <a:off x="2114760" y="1075638"/>
          <a:ext cx="713288" cy="197701"/>
        </a:xfrm>
        <a:custGeom>
          <a:avLst/>
          <a:gdLst/>
          <a:ahLst/>
          <a:cxnLst/>
          <a:rect l="0" t="0" r="0" b="0"/>
          <a:pathLst>
            <a:path>
              <a:moveTo>
                <a:pt x="713288" y="0"/>
              </a:moveTo>
              <a:lnTo>
                <a:pt x="713288" y="98850"/>
              </a:lnTo>
              <a:lnTo>
                <a:pt x="0" y="98850"/>
              </a:lnTo>
              <a:lnTo>
                <a:pt x="0" y="197701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BC1973-FB3B-4BDB-AA28-69273EC65278}">
      <dsp:nvSpPr>
        <dsp:cNvPr id="0" name=""/>
        <dsp:cNvSpPr/>
      </dsp:nvSpPr>
      <dsp:spPr>
        <a:xfrm>
          <a:off x="1534651" y="1273340"/>
          <a:ext cx="1160216" cy="49425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Sous-tâche 1</a:t>
          </a:r>
        </a:p>
      </dsp:txBody>
      <dsp:txXfrm>
        <a:off x="1549127" y="1287816"/>
        <a:ext cx="1131264" cy="465302"/>
      </dsp:txXfrm>
    </dsp:sp>
    <dsp:sp modelId="{F8735089-FC88-468E-93CE-CE34E10D067D}">
      <dsp:nvSpPr>
        <dsp:cNvPr id="0" name=""/>
        <dsp:cNvSpPr/>
      </dsp:nvSpPr>
      <dsp:spPr>
        <a:xfrm>
          <a:off x="1632862" y="1767594"/>
          <a:ext cx="481897" cy="197701"/>
        </a:xfrm>
        <a:custGeom>
          <a:avLst/>
          <a:gdLst/>
          <a:ahLst/>
          <a:cxnLst/>
          <a:rect l="0" t="0" r="0" b="0"/>
          <a:pathLst>
            <a:path>
              <a:moveTo>
                <a:pt x="481897" y="0"/>
              </a:moveTo>
              <a:lnTo>
                <a:pt x="481897" y="98850"/>
              </a:lnTo>
              <a:lnTo>
                <a:pt x="0" y="98850"/>
              </a:lnTo>
              <a:lnTo>
                <a:pt x="0" y="19770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24AADF-9B60-4A7D-933D-B058C03D7267}">
      <dsp:nvSpPr>
        <dsp:cNvPr id="0" name=""/>
        <dsp:cNvSpPr/>
      </dsp:nvSpPr>
      <dsp:spPr>
        <a:xfrm>
          <a:off x="1262172" y="1965296"/>
          <a:ext cx="741381" cy="49425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User story 1</a:t>
          </a:r>
        </a:p>
      </dsp:txBody>
      <dsp:txXfrm>
        <a:off x="1276648" y="1979772"/>
        <a:ext cx="712429" cy="465302"/>
      </dsp:txXfrm>
    </dsp:sp>
    <dsp:sp modelId="{CC800FCA-4BE6-4BBF-95DB-F58B98A0FC26}">
      <dsp:nvSpPr>
        <dsp:cNvPr id="0" name=""/>
        <dsp:cNvSpPr/>
      </dsp:nvSpPr>
      <dsp:spPr>
        <a:xfrm>
          <a:off x="2114760" y="1767594"/>
          <a:ext cx="481897" cy="1977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8850"/>
              </a:lnTo>
              <a:lnTo>
                <a:pt x="481897" y="98850"/>
              </a:lnTo>
              <a:lnTo>
                <a:pt x="481897" y="19770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296207-BDA3-4358-B699-6F02A7A58592}">
      <dsp:nvSpPr>
        <dsp:cNvPr id="0" name=""/>
        <dsp:cNvSpPr/>
      </dsp:nvSpPr>
      <dsp:spPr>
        <a:xfrm>
          <a:off x="2225967" y="1965296"/>
          <a:ext cx="741381" cy="49425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User story 2</a:t>
          </a:r>
        </a:p>
      </dsp:txBody>
      <dsp:txXfrm>
        <a:off x="2240443" y="1979772"/>
        <a:ext cx="712429" cy="465302"/>
      </dsp:txXfrm>
    </dsp:sp>
    <dsp:sp modelId="{A6196E8D-9243-420B-BE73-705ED0F109E8}">
      <dsp:nvSpPr>
        <dsp:cNvPr id="0" name=""/>
        <dsp:cNvSpPr/>
      </dsp:nvSpPr>
      <dsp:spPr>
        <a:xfrm>
          <a:off x="2828048" y="1075638"/>
          <a:ext cx="732404" cy="1977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8850"/>
              </a:lnTo>
              <a:lnTo>
                <a:pt x="732404" y="98850"/>
              </a:lnTo>
              <a:lnTo>
                <a:pt x="732404" y="197701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0BD28E-8000-4909-A576-F25C13DD01FD}">
      <dsp:nvSpPr>
        <dsp:cNvPr id="0" name=""/>
        <dsp:cNvSpPr/>
      </dsp:nvSpPr>
      <dsp:spPr>
        <a:xfrm>
          <a:off x="2999461" y="1273340"/>
          <a:ext cx="1121983" cy="49425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Sous-tâche 2</a:t>
          </a:r>
        </a:p>
      </dsp:txBody>
      <dsp:txXfrm>
        <a:off x="3013937" y="1287816"/>
        <a:ext cx="1093031" cy="465302"/>
      </dsp:txXfrm>
    </dsp:sp>
    <dsp:sp modelId="{B5F14F4C-7930-452B-BB78-158F400FEE5B}">
      <dsp:nvSpPr>
        <dsp:cNvPr id="0" name=""/>
        <dsp:cNvSpPr/>
      </dsp:nvSpPr>
      <dsp:spPr>
        <a:xfrm>
          <a:off x="3514733" y="1767594"/>
          <a:ext cx="91440" cy="19770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770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F8E284-9916-4636-BB0A-1A8A32C85048}">
      <dsp:nvSpPr>
        <dsp:cNvPr id="0" name=""/>
        <dsp:cNvSpPr/>
      </dsp:nvSpPr>
      <dsp:spPr>
        <a:xfrm>
          <a:off x="3189762" y="1965296"/>
          <a:ext cx="741381" cy="49425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User story 1</a:t>
          </a:r>
        </a:p>
      </dsp:txBody>
      <dsp:txXfrm>
        <a:off x="3204238" y="1979772"/>
        <a:ext cx="712429" cy="4653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0371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9821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2415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3360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5947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389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8651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4006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122585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9126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 rotWithShape="1">
          <a:blip r:embed="rId2">
            <a:alphaModFix amt="28000"/>
          </a:blip>
          <a:srcRect r="832" b="3400"/>
          <a:stretch/>
        </p:blipFill>
        <p:spPr>
          <a:xfrm>
            <a:off x="-160" y="-1524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/>
          <p:nvPr/>
        </p:nvSpPr>
        <p:spPr>
          <a:xfrm>
            <a:off x="716400" y="609600"/>
            <a:ext cx="13197600" cy="701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80"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1152000" y="955880"/>
            <a:ext cx="12326400" cy="916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2" hasCustomPrompt="1"/>
          </p:nvPr>
        </p:nvSpPr>
        <p:spPr>
          <a:xfrm>
            <a:off x="2589840" y="2613253"/>
            <a:ext cx="1175520" cy="71616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 hasCustomPrompt="1"/>
          </p:nvPr>
        </p:nvSpPr>
        <p:spPr>
          <a:xfrm>
            <a:off x="2589840" y="4906706"/>
            <a:ext cx="1175520" cy="71616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4" hasCustomPrompt="1"/>
          </p:nvPr>
        </p:nvSpPr>
        <p:spPr>
          <a:xfrm>
            <a:off x="6727440" y="2613253"/>
            <a:ext cx="1175520" cy="71616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 hasCustomPrompt="1"/>
          </p:nvPr>
        </p:nvSpPr>
        <p:spPr>
          <a:xfrm>
            <a:off x="6727440" y="4906706"/>
            <a:ext cx="1175520" cy="71616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6" hasCustomPrompt="1"/>
          </p:nvPr>
        </p:nvSpPr>
        <p:spPr>
          <a:xfrm>
            <a:off x="10865040" y="2613253"/>
            <a:ext cx="1175520" cy="71616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10865040" y="4906706"/>
            <a:ext cx="1175520" cy="71616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1152000" y="3500200"/>
            <a:ext cx="4051200" cy="1201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8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8"/>
          </p:nvPr>
        </p:nvSpPr>
        <p:spPr>
          <a:xfrm>
            <a:off x="5289600" y="3500200"/>
            <a:ext cx="4051200" cy="1201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8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9"/>
          </p:nvPr>
        </p:nvSpPr>
        <p:spPr>
          <a:xfrm>
            <a:off x="9427200" y="3500200"/>
            <a:ext cx="4051200" cy="1201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8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3"/>
          </p:nvPr>
        </p:nvSpPr>
        <p:spPr>
          <a:xfrm>
            <a:off x="1152000" y="5793760"/>
            <a:ext cx="4051200" cy="1201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8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4"/>
          </p:nvPr>
        </p:nvSpPr>
        <p:spPr>
          <a:xfrm>
            <a:off x="5289600" y="5793760"/>
            <a:ext cx="4051200" cy="1201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8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5"/>
          </p:nvPr>
        </p:nvSpPr>
        <p:spPr>
          <a:xfrm>
            <a:off x="9427200" y="5793760"/>
            <a:ext cx="4051200" cy="1201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8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84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0087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2.jp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21.png"/><Relationship Id="rId5" Type="http://schemas.openxmlformats.org/officeDocument/2006/relationships/diagramData" Target="../diagrams/data1.xml"/><Relationship Id="rId10" Type="http://schemas.openxmlformats.org/officeDocument/2006/relationships/image" Target="../media/image20.png"/><Relationship Id="rId4" Type="http://schemas.openxmlformats.org/officeDocument/2006/relationships/image" Target="../media/image12.jpg"/><Relationship Id="rId9" Type="http://schemas.microsoft.com/office/2007/relationships/diagramDrawing" Target="../diagrams/drawing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2.pn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11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microsoft.com/office/2007/relationships/diagramDrawing" Target="../diagrams/drawing2.xml"/><Relationship Id="rId4" Type="http://schemas.openxmlformats.org/officeDocument/2006/relationships/image" Target="../media/image12.jpg"/><Relationship Id="rId9" Type="http://schemas.openxmlformats.org/officeDocument/2006/relationships/diagramColors" Target="../diagrams/colors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1"/>
          <p:cNvSpPr/>
          <p:nvPr/>
        </p:nvSpPr>
        <p:spPr>
          <a:xfrm>
            <a:off x="3229289" y="152086"/>
            <a:ext cx="12400480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</a:rPr>
              <a:t>SOLAR ECO SOLUTION</a:t>
            </a:r>
            <a:endParaRPr lang="en-US" sz="5249" b="1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7E6A38D-C844-FF46-50B8-DD8B07FB03C9}"/>
              </a:ext>
            </a:extLst>
          </p:cNvPr>
          <p:cNvSpPr txBox="1"/>
          <p:nvPr/>
        </p:nvSpPr>
        <p:spPr>
          <a:xfrm>
            <a:off x="11864485" y="5994470"/>
            <a:ext cx="21001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Team :</a:t>
            </a:r>
          </a:p>
          <a:p>
            <a:r>
              <a:rPr lang="fr-FR" sz="2000" dirty="0">
                <a:solidFill>
                  <a:schemeClr val="bg1"/>
                </a:solidFill>
              </a:rPr>
              <a:t>Lucas DEGRET</a:t>
            </a:r>
          </a:p>
          <a:p>
            <a:r>
              <a:rPr lang="fr-FR" sz="2000" dirty="0">
                <a:solidFill>
                  <a:schemeClr val="bg1"/>
                </a:solidFill>
              </a:rPr>
              <a:t>Julien LE BRIS</a:t>
            </a:r>
          </a:p>
          <a:p>
            <a:r>
              <a:rPr lang="fr-FR" sz="2000" dirty="0">
                <a:solidFill>
                  <a:schemeClr val="bg1"/>
                </a:solidFill>
              </a:rPr>
              <a:t>Theodore </a:t>
            </a:r>
            <a:r>
              <a:rPr lang="fr-FR" sz="2000" dirty="0" err="1">
                <a:solidFill>
                  <a:schemeClr val="bg1"/>
                </a:solidFill>
              </a:rPr>
              <a:t>Paliani</a:t>
            </a:r>
            <a:endParaRPr lang="fr-FR" sz="2000" dirty="0">
              <a:solidFill>
                <a:schemeClr val="bg1"/>
              </a:solidFill>
            </a:endParaRPr>
          </a:p>
          <a:p>
            <a:r>
              <a:rPr lang="fr-FR" sz="2000" dirty="0">
                <a:solidFill>
                  <a:schemeClr val="bg1"/>
                </a:solidFill>
              </a:rPr>
              <a:t>François </a:t>
            </a:r>
            <a:r>
              <a:rPr lang="fr-FR" sz="2000" dirty="0" err="1">
                <a:solidFill>
                  <a:schemeClr val="bg1"/>
                </a:solidFill>
              </a:rPr>
              <a:t>Brasy</a:t>
            </a:r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570BCE67-92A3-F4B1-010A-6F9AAE8C5C29}"/>
              </a:ext>
            </a:extLst>
          </p:cNvPr>
          <p:cNvSpPr/>
          <p:nvPr/>
        </p:nvSpPr>
        <p:spPr>
          <a:xfrm>
            <a:off x="-1294270" y="985443"/>
            <a:ext cx="17230955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b="1" dirty="0">
                <a:solidFill>
                  <a:schemeClr val="accent2">
                    <a:lumMod val="75000"/>
                  </a:schemeClr>
                </a:solidFill>
                <a:latin typeface="Barlow, sans-serif" pitchFamily="34" charset="0"/>
                <a:ea typeface="Barlow, sans-serif" pitchFamily="34" charset="-122"/>
              </a:rPr>
              <a:t>SPRINT 1 : Kick-off &amp; </a:t>
            </a:r>
            <a:r>
              <a:rPr lang="en-US" sz="5249" b="1" dirty="0" err="1">
                <a:solidFill>
                  <a:schemeClr val="accent2">
                    <a:lumMod val="75000"/>
                  </a:schemeClr>
                </a:solidFill>
                <a:latin typeface="Barlow, sans-serif" pitchFamily="34" charset="0"/>
                <a:ea typeface="Barlow, sans-serif" pitchFamily="34" charset="-122"/>
              </a:rPr>
              <a:t>Organisation</a:t>
            </a:r>
            <a:endParaRPr lang="en-US" sz="5249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36BE192C-8971-A136-61CA-7913FA1501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83" t="7459" r="15382" b="24357"/>
          <a:stretch/>
        </p:blipFill>
        <p:spPr>
          <a:xfrm>
            <a:off x="665809" y="2144469"/>
            <a:ext cx="5639520" cy="54825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1C89163-5485-CA7A-5735-38AED9BDA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913C427A-1755-25B5-19F7-20FB7FEE3FCE}"/>
              </a:ext>
            </a:extLst>
          </p:cNvPr>
          <p:cNvSpPr/>
          <p:nvPr/>
        </p:nvSpPr>
        <p:spPr>
          <a:xfrm>
            <a:off x="0" y="-45745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800307" y="182157"/>
            <a:ext cx="12326400" cy="91632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Prochaines Étapes </a:t>
            </a:r>
            <a:endParaRPr sz="7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Google Shape;2774;p36">
            <a:extLst>
              <a:ext uri="{FF2B5EF4-FFF2-40B4-BE49-F238E27FC236}">
                <a16:creationId xmlns:a16="http://schemas.microsoft.com/office/drawing/2014/main" id="{010A8BD7-E00B-46F6-4E2A-984208EED14A}"/>
              </a:ext>
            </a:extLst>
          </p:cNvPr>
          <p:cNvPicPr preferRelativeResize="0"/>
          <p:nvPr/>
        </p:nvPicPr>
        <p:blipFill rotWithShape="1">
          <a:blip r:embed="rId4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5592" r="15598"/>
          <a:stretch/>
        </p:blipFill>
        <p:spPr>
          <a:xfrm>
            <a:off x="12901497" y="-383768"/>
            <a:ext cx="2000494" cy="1813464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9" name="Google Shape;190;p31">
            <a:extLst>
              <a:ext uri="{FF2B5EF4-FFF2-40B4-BE49-F238E27FC236}">
                <a16:creationId xmlns:a16="http://schemas.microsoft.com/office/drawing/2014/main" id="{87A05F0E-E140-2506-B11B-9B8B756FB814}"/>
              </a:ext>
            </a:extLst>
          </p:cNvPr>
          <p:cNvSpPr txBox="1">
            <a:spLocks/>
          </p:cNvSpPr>
          <p:nvPr/>
        </p:nvSpPr>
        <p:spPr>
          <a:xfrm>
            <a:off x="-59044" y="47110"/>
            <a:ext cx="1175520" cy="716160"/>
          </a:xfrm>
          <a:prstGeom prst="rect">
            <a:avLst/>
          </a:prstGeom>
          <a:noFill/>
        </p:spPr>
        <p:txBody>
          <a:bodyPr spcFirstLastPara="1" wrap="square" lIns="146280" tIns="146280" rIns="146280" bIns="146280" anchor="ctr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rPr lang="en" dirty="0"/>
              <a:t>04</a:t>
            </a:r>
          </a:p>
        </p:txBody>
      </p:sp>
      <p:pic>
        <p:nvPicPr>
          <p:cNvPr id="7" name="Image 2" descr="preencoded.png">
            <a:extLst>
              <a:ext uri="{FF2B5EF4-FFF2-40B4-BE49-F238E27FC236}">
                <a16:creationId xmlns:a16="http://schemas.microsoft.com/office/drawing/2014/main" id="{8F827583-0EDC-4886-8B45-EEB33C5EEA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3588" y="3480435"/>
            <a:ext cx="3127177" cy="888682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14F90142-2773-447E-B9DD-34589447DBA4}"/>
              </a:ext>
            </a:extLst>
          </p:cNvPr>
          <p:cNvSpPr/>
          <p:nvPr/>
        </p:nvSpPr>
        <p:spPr>
          <a:xfrm>
            <a:off x="1563588" y="470237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Planification</a:t>
            </a:r>
            <a:endParaRPr lang="en-US" sz="2187" dirty="0"/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CC6780D5-7532-4DE6-82F6-D8F2315DC2C5}"/>
              </a:ext>
            </a:extLst>
          </p:cNvPr>
          <p:cNvSpPr/>
          <p:nvPr/>
        </p:nvSpPr>
        <p:spPr>
          <a:xfrm>
            <a:off x="1505128" y="5182791"/>
            <a:ext cx="2723972" cy="1065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fr-FR" dirty="0">
                <a:solidFill>
                  <a:schemeClr val="bg1"/>
                </a:solidFill>
              </a:rPr>
              <a:t>-Planification des tâches de la semaine </a:t>
            </a:r>
            <a:endParaRPr lang="fr-FR" sz="1800" dirty="0">
              <a:solidFill>
                <a:schemeClr val="bg1"/>
              </a:solidFill>
            </a:endParaRPr>
          </a:p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1" name="Image 3" descr="preencoded.png">
            <a:extLst>
              <a:ext uri="{FF2B5EF4-FFF2-40B4-BE49-F238E27FC236}">
                <a16:creationId xmlns:a16="http://schemas.microsoft.com/office/drawing/2014/main" id="{9FF2B42D-D060-40E0-B539-A3BC1AB9DE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9018" y="3473752"/>
            <a:ext cx="3127177" cy="888682"/>
          </a:xfrm>
          <a:prstGeom prst="rect">
            <a:avLst/>
          </a:prstGeom>
        </p:spPr>
      </p:pic>
      <p:sp>
        <p:nvSpPr>
          <p:cNvPr id="12" name="Text 5">
            <a:extLst>
              <a:ext uri="{FF2B5EF4-FFF2-40B4-BE49-F238E27FC236}">
                <a16:creationId xmlns:a16="http://schemas.microsoft.com/office/drawing/2014/main" id="{8C10CE02-D49A-4748-B92A-6774FB7FC762}"/>
              </a:ext>
            </a:extLst>
          </p:cNvPr>
          <p:cNvSpPr/>
          <p:nvPr/>
        </p:nvSpPr>
        <p:spPr>
          <a:xfrm>
            <a:off x="6204228" y="470892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Exécution</a:t>
            </a:r>
            <a:endParaRPr lang="en-US" sz="2187" dirty="0"/>
          </a:p>
        </p:txBody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B67B8330-A43B-44A3-AD3A-8751919E35DD}"/>
              </a:ext>
            </a:extLst>
          </p:cNvPr>
          <p:cNvSpPr/>
          <p:nvPr/>
        </p:nvSpPr>
        <p:spPr>
          <a:xfrm>
            <a:off x="6204228" y="5182791"/>
            <a:ext cx="353806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fr-FR" dirty="0">
                <a:solidFill>
                  <a:schemeClr val="bg1"/>
                </a:solidFill>
              </a:rPr>
              <a:t>-Exécution des tâches planifiées</a:t>
            </a:r>
          </a:p>
        </p:txBody>
      </p:sp>
      <p:pic>
        <p:nvPicPr>
          <p:cNvPr id="14" name="Image 4" descr="preencoded.png">
            <a:extLst>
              <a:ext uri="{FF2B5EF4-FFF2-40B4-BE49-F238E27FC236}">
                <a16:creationId xmlns:a16="http://schemas.microsoft.com/office/drawing/2014/main" id="{F8DAB13B-A049-412B-B2E5-5ED7840706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74448" y="3473752"/>
            <a:ext cx="3127296" cy="888682"/>
          </a:xfrm>
          <a:prstGeom prst="rect">
            <a:avLst/>
          </a:prstGeom>
        </p:spPr>
      </p:pic>
      <p:sp>
        <p:nvSpPr>
          <p:cNvPr id="15" name="Text 7">
            <a:extLst>
              <a:ext uri="{FF2B5EF4-FFF2-40B4-BE49-F238E27FC236}">
                <a16:creationId xmlns:a16="http://schemas.microsoft.com/office/drawing/2014/main" id="{E786110C-4C26-424F-B3EA-425195FBF8DE}"/>
              </a:ext>
            </a:extLst>
          </p:cNvPr>
          <p:cNvSpPr/>
          <p:nvPr/>
        </p:nvSpPr>
        <p:spPr>
          <a:xfrm>
            <a:off x="10844870" y="470164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Revues</a:t>
            </a:r>
            <a:endParaRPr lang="en-US" sz="2187" dirty="0"/>
          </a:p>
        </p:txBody>
      </p:sp>
      <p:sp>
        <p:nvSpPr>
          <p:cNvPr id="16" name="Text 8">
            <a:extLst>
              <a:ext uri="{FF2B5EF4-FFF2-40B4-BE49-F238E27FC236}">
                <a16:creationId xmlns:a16="http://schemas.microsoft.com/office/drawing/2014/main" id="{ED3E48EC-103C-4B8A-8D06-BA284995F1F4}"/>
              </a:ext>
            </a:extLst>
          </p:cNvPr>
          <p:cNvSpPr/>
          <p:nvPr/>
        </p:nvSpPr>
        <p:spPr>
          <a:xfrm>
            <a:off x="10844870" y="5182066"/>
            <a:ext cx="26829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fr-FR" dirty="0">
                <a:solidFill>
                  <a:schemeClr val="bg1"/>
                </a:solidFill>
              </a:rPr>
              <a:t>-Présentation de l’avancée du projet</a:t>
            </a:r>
          </a:p>
          <a:p>
            <a:pPr marL="0" indent="0" algn="l">
              <a:lnSpc>
                <a:spcPts val="2799"/>
              </a:lnSpc>
              <a:buNone/>
            </a:pPr>
            <a:r>
              <a:rPr lang="fr-FR" dirty="0">
                <a:solidFill>
                  <a:schemeClr val="bg1"/>
                </a:solidFill>
              </a:rPr>
              <a:t>-Préparation du prochain sprint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832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1C89163-5485-CA7A-5735-38AED9BDA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913C427A-1755-25B5-19F7-20FB7FEE3FCE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800307" y="182157"/>
            <a:ext cx="12326400" cy="91632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Conclusion</a:t>
            </a:r>
            <a:endParaRPr sz="7200" b="1" dirty="0">
              <a:solidFill>
                <a:srgbClr val="9C6742"/>
              </a:solidFill>
            </a:endParaRPr>
          </a:p>
        </p:txBody>
      </p:sp>
      <p:pic>
        <p:nvPicPr>
          <p:cNvPr id="5" name="Google Shape;2774;p36">
            <a:extLst>
              <a:ext uri="{FF2B5EF4-FFF2-40B4-BE49-F238E27FC236}">
                <a16:creationId xmlns:a16="http://schemas.microsoft.com/office/drawing/2014/main" id="{010A8BD7-E00B-46F6-4E2A-984208EED14A}"/>
              </a:ext>
            </a:extLst>
          </p:cNvPr>
          <p:cNvPicPr preferRelativeResize="0"/>
          <p:nvPr/>
        </p:nvPicPr>
        <p:blipFill rotWithShape="1">
          <a:blip r:embed="rId4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5592" r="15598"/>
          <a:stretch/>
        </p:blipFill>
        <p:spPr>
          <a:xfrm>
            <a:off x="12901497" y="-383768"/>
            <a:ext cx="2000494" cy="1813464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9" name="Google Shape;190;p31">
            <a:extLst>
              <a:ext uri="{FF2B5EF4-FFF2-40B4-BE49-F238E27FC236}">
                <a16:creationId xmlns:a16="http://schemas.microsoft.com/office/drawing/2014/main" id="{87A05F0E-E140-2506-B11B-9B8B756FB814}"/>
              </a:ext>
            </a:extLst>
          </p:cNvPr>
          <p:cNvSpPr txBox="1">
            <a:spLocks/>
          </p:cNvSpPr>
          <p:nvPr/>
        </p:nvSpPr>
        <p:spPr>
          <a:xfrm>
            <a:off x="-59044" y="47110"/>
            <a:ext cx="1175520" cy="716160"/>
          </a:xfrm>
          <a:prstGeom prst="rect">
            <a:avLst/>
          </a:prstGeom>
          <a:noFill/>
        </p:spPr>
        <p:txBody>
          <a:bodyPr spcFirstLastPara="1" wrap="square" lIns="146280" tIns="146280" rIns="146280" bIns="146280" anchor="ctr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78747EFF-2C8F-4E4A-BC36-E6FF354AA7CD}"/>
              </a:ext>
            </a:extLst>
          </p:cNvPr>
          <p:cNvSpPr/>
          <p:nvPr/>
        </p:nvSpPr>
        <p:spPr>
          <a:xfrm>
            <a:off x="4801910" y="2308503"/>
            <a:ext cx="44410" cy="4640223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Shape 3">
            <a:extLst>
              <a:ext uri="{FF2B5EF4-FFF2-40B4-BE49-F238E27FC236}">
                <a16:creationId xmlns:a16="http://schemas.microsoft.com/office/drawing/2014/main" id="{03D2884F-488A-4B6F-8D30-CAECB9332A6C}"/>
              </a:ext>
            </a:extLst>
          </p:cNvPr>
          <p:cNvSpPr/>
          <p:nvPr/>
        </p:nvSpPr>
        <p:spPr>
          <a:xfrm>
            <a:off x="5074027" y="270980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Shape 4">
            <a:extLst>
              <a:ext uri="{FF2B5EF4-FFF2-40B4-BE49-F238E27FC236}">
                <a16:creationId xmlns:a16="http://schemas.microsoft.com/office/drawing/2014/main" id="{89C99AFF-43D5-410B-A952-04AF313D42DB}"/>
              </a:ext>
            </a:extLst>
          </p:cNvPr>
          <p:cNvSpPr/>
          <p:nvPr/>
        </p:nvSpPr>
        <p:spPr>
          <a:xfrm>
            <a:off x="4574084" y="248209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36D69223-4AE6-4F73-9A9D-850C01C28DE6}"/>
              </a:ext>
            </a:extLst>
          </p:cNvPr>
          <p:cNvSpPr/>
          <p:nvPr/>
        </p:nvSpPr>
        <p:spPr>
          <a:xfrm>
            <a:off x="4765179" y="2523768"/>
            <a:ext cx="11775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12" name="Shape 8">
            <a:extLst>
              <a:ext uri="{FF2B5EF4-FFF2-40B4-BE49-F238E27FC236}">
                <a16:creationId xmlns:a16="http://schemas.microsoft.com/office/drawing/2014/main" id="{86DAD94C-3A98-453B-A873-F117C1F90A4F}"/>
              </a:ext>
            </a:extLst>
          </p:cNvPr>
          <p:cNvSpPr/>
          <p:nvPr/>
        </p:nvSpPr>
        <p:spPr>
          <a:xfrm>
            <a:off x="50740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3" name="Shape 9">
            <a:extLst>
              <a:ext uri="{FF2B5EF4-FFF2-40B4-BE49-F238E27FC236}">
                <a16:creationId xmlns:a16="http://schemas.microsoft.com/office/drawing/2014/main" id="{8AA1D7A1-89AB-4DA7-AC34-0C5FFB77D4F0}"/>
              </a:ext>
            </a:extLst>
          </p:cNvPr>
          <p:cNvSpPr/>
          <p:nvPr/>
        </p:nvSpPr>
        <p:spPr>
          <a:xfrm>
            <a:off x="45740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4" name="Text 10">
            <a:extLst>
              <a:ext uri="{FF2B5EF4-FFF2-40B4-BE49-F238E27FC236}">
                <a16:creationId xmlns:a16="http://schemas.microsoft.com/office/drawing/2014/main" id="{C7F4F4C1-A694-4CC5-9620-FC58135539AA}"/>
              </a:ext>
            </a:extLst>
          </p:cNvPr>
          <p:cNvSpPr/>
          <p:nvPr/>
        </p:nvSpPr>
        <p:spPr>
          <a:xfrm>
            <a:off x="4732199" y="4026098"/>
            <a:ext cx="18371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Shape 13">
            <a:extLst>
              <a:ext uri="{FF2B5EF4-FFF2-40B4-BE49-F238E27FC236}">
                <a16:creationId xmlns:a16="http://schemas.microsoft.com/office/drawing/2014/main" id="{89B3ACF1-CBED-4F61-804C-33A0F3ED6180}"/>
              </a:ext>
            </a:extLst>
          </p:cNvPr>
          <p:cNvSpPr/>
          <p:nvPr/>
        </p:nvSpPr>
        <p:spPr>
          <a:xfrm>
            <a:off x="5074027" y="571446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Shape 14">
            <a:extLst>
              <a:ext uri="{FF2B5EF4-FFF2-40B4-BE49-F238E27FC236}">
                <a16:creationId xmlns:a16="http://schemas.microsoft.com/office/drawing/2014/main" id="{9AAB533B-EC37-416F-A548-89B13D42AE82}"/>
              </a:ext>
            </a:extLst>
          </p:cNvPr>
          <p:cNvSpPr/>
          <p:nvPr/>
        </p:nvSpPr>
        <p:spPr>
          <a:xfrm>
            <a:off x="4574084" y="548675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192274CC-B96B-442B-9703-AD9C3BB3044C}"/>
              </a:ext>
            </a:extLst>
          </p:cNvPr>
          <p:cNvSpPr/>
          <p:nvPr/>
        </p:nvSpPr>
        <p:spPr>
          <a:xfrm>
            <a:off x="4735532" y="5528429"/>
            <a:ext cx="17704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id="{0F2EE5E3-3BA2-485C-8B01-22BC9288BC94}"/>
              </a:ext>
            </a:extLst>
          </p:cNvPr>
          <p:cNvSpPr/>
          <p:nvPr/>
        </p:nvSpPr>
        <p:spPr>
          <a:xfrm>
            <a:off x="6046113" y="253067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Découverte</a:t>
            </a: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du </a:t>
            </a:r>
            <a:r>
              <a:rPr lang="en-US" sz="2187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projet</a:t>
            </a:r>
            <a:endParaRPr lang="en-US" sz="2187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E05D94DC-0396-4EB1-B3B5-618F06BB4AAE}"/>
              </a:ext>
            </a:extLst>
          </p:cNvPr>
          <p:cNvSpPr/>
          <p:nvPr/>
        </p:nvSpPr>
        <p:spPr>
          <a:xfrm>
            <a:off x="6046113" y="3011091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 err="1">
                <a:solidFill>
                  <a:srgbClr val="E5E0DF"/>
                </a:solidFill>
                <a:latin typeface="Barlow" pitchFamily="34" charset="0"/>
              </a:rPr>
              <a:t>Découverte</a:t>
            </a:r>
            <a:r>
              <a:rPr lang="en-US" sz="1750" dirty="0">
                <a:solidFill>
                  <a:srgbClr val="E5E0DF"/>
                </a:solidFill>
                <a:latin typeface="Barlow" pitchFamily="34" charset="0"/>
              </a:rPr>
              <a:t> des tenants et </a:t>
            </a:r>
            <a:r>
              <a:rPr lang="en-US" sz="1750" dirty="0" err="1">
                <a:solidFill>
                  <a:srgbClr val="E5E0DF"/>
                </a:solidFill>
                <a:latin typeface="Barlow" pitchFamily="34" charset="0"/>
              </a:rPr>
              <a:t>aboutissants</a:t>
            </a:r>
            <a:endParaRPr lang="en-US" sz="1750" dirty="0"/>
          </a:p>
        </p:txBody>
      </p:sp>
      <p:sp>
        <p:nvSpPr>
          <p:cNvPr id="20" name="Text 11">
            <a:extLst>
              <a:ext uri="{FF2B5EF4-FFF2-40B4-BE49-F238E27FC236}">
                <a16:creationId xmlns:a16="http://schemas.microsoft.com/office/drawing/2014/main" id="{315B2AA9-F518-4D28-BC5A-0D75D9424AA0}"/>
              </a:ext>
            </a:extLst>
          </p:cNvPr>
          <p:cNvSpPr/>
          <p:nvPr/>
        </p:nvSpPr>
        <p:spPr>
          <a:xfrm>
            <a:off x="6046113" y="4033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Mise </a:t>
            </a:r>
            <a:r>
              <a:rPr lang="en-US" sz="2187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</a:t>
            </a: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place du </a:t>
            </a:r>
            <a:r>
              <a:rPr lang="en-US" sz="2187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projet</a:t>
            </a: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endParaRPr lang="en-US" sz="2187" dirty="0"/>
          </a:p>
        </p:txBody>
      </p:sp>
      <p:sp>
        <p:nvSpPr>
          <p:cNvPr id="21" name="Text 12">
            <a:extLst>
              <a:ext uri="{FF2B5EF4-FFF2-40B4-BE49-F238E27FC236}">
                <a16:creationId xmlns:a16="http://schemas.microsoft.com/office/drawing/2014/main" id="{63411F88-5F93-43A3-B9CE-6B79A8C46178}"/>
              </a:ext>
            </a:extLst>
          </p:cNvPr>
          <p:cNvSpPr/>
          <p:nvPr/>
        </p:nvSpPr>
        <p:spPr>
          <a:xfrm>
            <a:off x="6046113" y="4513421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Mise </a:t>
            </a:r>
            <a:r>
              <a:rPr lang="en-US" sz="175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</a:t>
            </a: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place de la </a:t>
            </a:r>
            <a:r>
              <a:rPr lang="en-US" sz="175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méthode</a:t>
            </a: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Agile, des </a:t>
            </a:r>
            <a:r>
              <a:rPr lang="en-US" sz="175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objectifs</a:t>
            </a: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à </a:t>
            </a:r>
            <a:r>
              <a:rPr lang="en-US" sz="175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atteindre</a:t>
            </a:r>
            <a:endParaRPr lang="en-US" sz="1750" dirty="0"/>
          </a:p>
        </p:txBody>
      </p:sp>
      <p:sp>
        <p:nvSpPr>
          <p:cNvPr id="22" name="Text 16">
            <a:extLst>
              <a:ext uri="{FF2B5EF4-FFF2-40B4-BE49-F238E27FC236}">
                <a16:creationId xmlns:a16="http://schemas.microsoft.com/office/drawing/2014/main" id="{F040E8C1-9D14-41F7-B182-EDD82AD1F8A3}"/>
              </a:ext>
            </a:extLst>
          </p:cNvPr>
          <p:cNvSpPr/>
          <p:nvPr/>
        </p:nvSpPr>
        <p:spPr>
          <a:xfrm>
            <a:off x="6046113" y="553533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Présentation</a:t>
            </a: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Générale</a:t>
            </a:r>
            <a:endParaRPr lang="en-US" sz="2187" dirty="0"/>
          </a:p>
        </p:txBody>
      </p:sp>
      <p:sp>
        <p:nvSpPr>
          <p:cNvPr id="23" name="Text 17">
            <a:extLst>
              <a:ext uri="{FF2B5EF4-FFF2-40B4-BE49-F238E27FC236}">
                <a16:creationId xmlns:a16="http://schemas.microsoft.com/office/drawing/2014/main" id="{8F8AF77D-9E31-43FA-9B9B-F3D7803F2BCE}"/>
              </a:ext>
            </a:extLst>
          </p:cNvPr>
          <p:cNvSpPr/>
          <p:nvPr/>
        </p:nvSpPr>
        <p:spPr>
          <a:xfrm>
            <a:off x="6046113" y="6015752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Présentation</a:t>
            </a: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générale</a:t>
            </a: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du </a:t>
            </a:r>
            <a:r>
              <a:rPr lang="en-US" sz="175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projet</a:t>
            </a: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779019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1C89163-5485-CA7A-5735-38AED9BDA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913C427A-1755-25B5-19F7-20FB7FEE3FCE}"/>
              </a:ext>
            </a:extLst>
          </p:cNvPr>
          <p:cNvSpPr/>
          <p:nvPr/>
        </p:nvSpPr>
        <p:spPr>
          <a:xfrm>
            <a:off x="0" y="-1388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800307" y="182157"/>
            <a:ext cx="12326400" cy="91632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Plan</a:t>
            </a:r>
            <a:endParaRPr sz="7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88" name="Google Shape;188;p31"/>
          <p:cNvSpPr txBox="1">
            <a:spLocks noGrp="1"/>
          </p:cNvSpPr>
          <p:nvPr>
            <p:ph type="title" idx="2"/>
          </p:nvPr>
        </p:nvSpPr>
        <p:spPr>
          <a:xfrm>
            <a:off x="2589840" y="2613253"/>
            <a:ext cx="1175520" cy="716160"/>
          </a:xfrm>
          <a:prstGeom prst="rect">
            <a:avLst/>
          </a:prstGeom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sp>
        <p:nvSpPr>
          <p:cNvPr id="190" name="Google Shape;190;p31"/>
          <p:cNvSpPr txBox="1">
            <a:spLocks noGrp="1"/>
          </p:cNvSpPr>
          <p:nvPr>
            <p:ph type="title" idx="4"/>
          </p:nvPr>
        </p:nvSpPr>
        <p:spPr>
          <a:xfrm>
            <a:off x="6727440" y="2613253"/>
            <a:ext cx="1175520" cy="716160"/>
          </a:xfrm>
          <a:prstGeom prst="rect">
            <a:avLst/>
          </a:prstGeom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191" name="Google Shape;191;p31"/>
          <p:cNvSpPr txBox="1">
            <a:spLocks noGrp="1"/>
          </p:cNvSpPr>
          <p:nvPr>
            <p:ph type="title" idx="5"/>
          </p:nvPr>
        </p:nvSpPr>
        <p:spPr>
          <a:xfrm>
            <a:off x="4701840" y="4873543"/>
            <a:ext cx="1175520" cy="716160"/>
          </a:xfrm>
          <a:prstGeom prst="rect">
            <a:avLst/>
          </a:prstGeom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r>
              <a:rPr lang="en" dirty="0"/>
              <a:t>04</a:t>
            </a:r>
            <a:endParaRPr dirty="0"/>
          </a:p>
        </p:txBody>
      </p:sp>
      <p:sp>
        <p:nvSpPr>
          <p:cNvPr id="192" name="Google Shape;192;p31"/>
          <p:cNvSpPr txBox="1">
            <a:spLocks noGrp="1"/>
          </p:cNvSpPr>
          <p:nvPr>
            <p:ph type="title" idx="6"/>
          </p:nvPr>
        </p:nvSpPr>
        <p:spPr>
          <a:xfrm>
            <a:off x="10865040" y="2613253"/>
            <a:ext cx="1175520" cy="716160"/>
          </a:xfrm>
          <a:prstGeom prst="rect">
            <a:avLst/>
          </a:prstGeom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r>
              <a:rPr lang="en"/>
              <a:t>03</a:t>
            </a:r>
            <a:endParaRPr/>
          </a:p>
        </p:txBody>
      </p:sp>
      <p:sp>
        <p:nvSpPr>
          <p:cNvPr id="193" name="Google Shape;193;p31"/>
          <p:cNvSpPr txBox="1">
            <a:spLocks noGrp="1"/>
          </p:cNvSpPr>
          <p:nvPr>
            <p:ph type="title" idx="7"/>
          </p:nvPr>
        </p:nvSpPr>
        <p:spPr>
          <a:xfrm>
            <a:off x="9078360" y="4884184"/>
            <a:ext cx="1175520" cy="716160"/>
          </a:xfrm>
          <a:prstGeom prst="rect">
            <a:avLst/>
          </a:prstGeom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r>
              <a:rPr lang="en" dirty="0"/>
              <a:t>05</a:t>
            </a:r>
            <a:endParaRPr dirty="0"/>
          </a:p>
        </p:txBody>
      </p:sp>
      <p:sp>
        <p:nvSpPr>
          <p:cNvPr id="194" name="Google Shape;194;p31"/>
          <p:cNvSpPr txBox="1">
            <a:spLocks noGrp="1"/>
          </p:cNvSpPr>
          <p:nvPr>
            <p:ph type="subTitle" idx="1"/>
          </p:nvPr>
        </p:nvSpPr>
        <p:spPr>
          <a:xfrm>
            <a:off x="1152000" y="3500200"/>
            <a:ext cx="4051200" cy="120144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Présentation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95" name="Google Shape;195;p31"/>
          <p:cNvSpPr txBox="1">
            <a:spLocks noGrp="1"/>
          </p:cNvSpPr>
          <p:nvPr>
            <p:ph type="subTitle" idx="8"/>
          </p:nvPr>
        </p:nvSpPr>
        <p:spPr>
          <a:xfrm>
            <a:off x="5289600" y="3500200"/>
            <a:ext cx="4051200" cy="120144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Organisation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96" name="Google Shape;196;p31"/>
          <p:cNvSpPr txBox="1">
            <a:spLocks noGrp="1"/>
          </p:cNvSpPr>
          <p:nvPr>
            <p:ph type="subTitle" idx="9"/>
          </p:nvPr>
        </p:nvSpPr>
        <p:spPr>
          <a:xfrm>
            <a:off x="9427200" y="3500200"/>
            <a:ext cx="4051200" cy="120144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Attendus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98" name="Google Shape;198;p31"/>
          <p:cNvSpPr txBox="1">
            <a:spLocks noGrp="1"/>
          </p:cNvSpPr>
          <p:nvPr>
            <p:ph type="subTitle" idx="14"/>
          </p:nvPr>
        </p:nvSpPr>
        <p:spPr>
          <a:xfrm>
            <a:off x="3264000" y="5760597"/>
            <a:ext cx="4051200" cy="120144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Prochaines Étapes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99" name="Google Shape;199;p31"/>
          <p:cNvSpPr txBox="1">
            <a:spLocks noGrp="1"/>
          </p:cNvSpPr>
          <p:nvPr>
            <p:ph type="subTitle" idx="15"/>
          </p:nvPr>
        </p:nvSpPr>
        <p:spPr>
          <a:xfrm>
            <a:off x="7640520" y="5771238"/>
            <a:ext cx="4051200" cy="120144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Conclusion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1C89163-5485-CA7A-5735-38AED9BDA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913C427A-1755-25B5-19F7-20FB7FEE3FCE}"/>
              </a:ext>
            </a:extLst>
          </p:cNvPr>
          <p:cNvSpPr/>
          <p:nvPr/>
        </p:nvSpPr>
        <p:spPr>
          <a:xfrm>
            <a:off x="0" y="-1388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800307" y="182157"/>
            <a:ext cx="12326400" cy="91632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Présentation de la team</a:t>
            </a:r>
            <a:endParaRPr sz="7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4" name="Picture 2" descr="Agile PNG Transparent Images Free Download | Vector Files | Pngtree">
            <a:extLst>
              <a:ext uri="{FF2B5EF4-FFF2-40B4-BE49-F238E27FC236}">
                <a16:creationId xmlns:a16="http://schemas.microsoft.com/office/drawing/2014/main" id="{709696AC-5544-16C6-ADDE-991BD084D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77" y="631527"/>
            <a:ext cx="5728241" cy="5728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Image 54">
            <a:extLst>
              <a:ext uri="{FF2B5EF4-FFF2-40B4-BE49-F238E27FC236}">
                <a16:creationId xmlns:a16="http://schemas.microsoft.com/office/drawing/2014/main" id="{70A9214D-E115-3835-6D39-3242805113C2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49" y="1633526"/>
            <a:ext cx="2488106" cy="2488106"/>
          </a:xfrm>
          <a:prstGeom prst="rect">
            <a:avLst/>
          </a:prstGeom>
        </p:spPr>
      </p:pic>
      <p:pic>
        <p:nvPicPr>
          <p:cNvPr id="56" name="Image 55">
            <a:extLst>
              <a:ext uri="{FF2B5EF4-FFF2-40B4-BE49-F238E27FC236}">
                <a16:creationId xmlns:a16="http://schemas.microsoft.com/office/drawing/2014/main" id="{E702F409-3A5C-4C5F-4035-7FD784F63196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8818" y="1977616"/>
            <a:ext cx="2551921" cy="2405551"/>
          </a:xfrm>
          <a:prstGeom prst="rect">
            <a:avLst/>
          </a:prstGeom>
        </p:spPr>
      </p:pic>
      <p:pic>
        <p:nvPicPr>
          <p:cNvPr id="57" name="Image 56">
            <a:extLst>
              <a:ext uri="{FF2B5EF4-FFF2-40B4-BE49-F238E27FC236}">
                <a16:creationId xmlns:a16="http://schemas.microsoft.com/office/drawing/2014/main" id="{583429BB-564D-EC50-381A-AAF89C12B8E8}"/>
              </a:ext>
            </a:extLst>
          </p:cNvPr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781" y="2286330"/>
            <a:ext cx="1756598" cy="1756598"/>
          </a:xfrm>
          <a:prstGeom prst="rect">
            <a:avLst/>
          </a:prstGeom>
        </p:spPr>
      </p:pic>
      <p:sp>
        <p:nvSpPr>
          <p:cNvPr id="58" name="Sous-titre 2">
            <a:extLst>
              <a:ext uri="{FF2B5EF4-FFF2-40B4-BE49-F238E27FC236}">
                <a16:creationId xmlns:a16="http://schemas.microsoft.com/office/drawing/2014/main" id="{2E0A8A10-B790-9EB2-2B84-7F25B4D8F064}"/>
              </a:ext>
            </a:extLst>
          </p:cNvPr>
          <p:cNvSpPr txBox="1">
            <a:spLocks/>
          </p:cNvSpPr>
          <p:nvPr/>
        </p:nvSpPr>
        <p:spPr>
          <a:xfrm>
            <a:off x="650617" y="4019867"/>
            <a:ext cx="4461601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rPr lang="fr-FR" sz="2800" b="1"/>
              <a:t>Product Owner</a:t>
            </a:r>
            <a:endParaRPr lang="fr-FR" sz="2800" b="1" dirty="0"/>
          </a:p>
        </p:txBody>
      </p:sp>
      <p:sp>
        <p:nvSpPr>
          <p:cNvPr id="59" name="Google Shape;230;p35">
            <a:extLst>
              <a:ext uri="{FF2B5EF4-FFF2-40B4-BE49-F238E27FC236}">
                <a16:creationId xmlns:a16="http://schemas.microsoft.com/office/drawing/2014/main" id="{CE7D40A3-B920-CFF1-5114-3B54B728D178}"/>
              </a:ext>
            </a:extLst>
          </p:cNvPr>
          <p:cNvSpPr txBox="1">
            <a:spLocks/>
          </p:cNvSpPr>
          <p:nvPr/>
        </p:nvSpPr>
        <p:spPr>
          <a:xfrm>
            <a:off x="9953198" y="4370992"/>
            <a:ext cx="4593041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pPr algn="l"/>
            <a:r>
              <a:rPr lang="fr-FR" sz="2800" b="1"/>
              <a:t>Team Members</a:t>
            </a:r>
            <a:endParaRPr lang="fr-FR" sz="2800" b="1" dirty="0"/>
          </a:p>
        </p:txBody>
      </p:sp>
      <p:sp>
        <p:nvSpPr>
          <p:cNvPr id="60" name="Google Shape;235;p35">
            <a:extLst>
              <a:ext uri="{FF2B5EF4-FFF2-40B4-BE49-F238E27FC236}">
                <a16:creationId xmlns:a16="http://schemas.microsoft.com/office/drawing/2014/main" id="{9E4F998D-DBD7-2FD8-4AF7-1DB9EE063638}"/>
              </a:ext>
            </a:extLst>
          </p:cNvPr>
          <p:cNvSpPr txBox="1">
            <a:spLocks/>
          </p:cNvSpPr>
          <p:nvPr/>
        </p:nvSpPr>
        <p:spPr>
          <a:xfrm>
            <a:off x="6298050" y="4042928"/>
            <a:ext cx="5274568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pPr algn="l"/>
            <a:r>
              <a:rPr lang="fr-FR" sz="2800" b="1" dirty="0"/>
              <a:t>Scrum Master</a:t>
            </a:r>
          </a:p>
        </p:txBody>
      </p:sp>
      <p:pic>
        <p:nvPicPr>
          <p:cNvPr id="61" name="Image 60">
            <a:extLst>
              <a:ext uri="{FF2B5EF4-FFF2-40B4-BE49-F238E27FC236}">
                <a16:creationId xmlns:a16="http://schemas.microsoft.com/office/drawing/2014/main" id="{A2C1517E-DF12-790E-E509-D1B1FEF350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158" y="5892818"/>
            <a:ext cx="2222426" cy="2222426"/>
          </a:xfrm>
          <a:prstGeom prst="rect">
            <a:avLst/>
          </a:prstGeom>
        </p:spPr>
      </p:pic>
      <p:pic>
        <p:nvPicPr>
          <p:cNvPr id="129" name="Image 128" descr="Une image contenant habits, Visage humain, personne, homme&#10;&#10;Description générée automatiquement">
            <a:extLst>
              <a:ext uri="{FF2B5EF4-FFF2-40B4-BE49-F238E27FC236}">
                <a16:creationId xmlns:a16="http://schemas.microsoft.com/office/drawing/2014/main" id="{9258BAD1-59A9-CDC3-45C9-1E3789C7541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8818" y="5735810"/>
            <a:ext cx="2867931" cy="2146655"/>
          </a:xfrm>
          <a:prstGeom prst="rect">
            <a:avLst/>
          </a:prstGeom>
        </p:spPr>
      </p:pic>
      <p:sp>
        <p:nvSpPr>
          <p:cNvPr id="130" name="Google Shape;188;p31">
            <a:extLst>
              <a:ext uri="{FF2B5EF4-FFF2-40B4-BE49-F238E27FC236}">
                <a16:creationId xmlns:a16="http://schemas.microsoft.com/office/drawing/2014/main" id="{04D9DE14-70B3-DA63-77B6-DD0D6B1A9D5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2857" y="138538"/>
            <a:ext cx="1175520" cy="716160"/>
          </a:xfrm>
          <a:prstGeom prst="rect">
            <a:avLst/>
          </a:prstGeom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4871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1C89163-5485-CA7A-5735-38AED9BDA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913C427A-1755-25B5-19F7-20FB7FEE3FCE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800307" y="182157"/>
            <a:ext cx="12326400" cy="91632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Présentation de l’entreprise</a:t>
            </a:r>
            <a:endParaRPr sz="7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026" name="Picture 2" descr="Panneau solaire - Icônes la nature gratuites">
            <a:extLst>
              <a:ext uri="{FF2B5EF4-FFF2-40B4-BE49-F238E27FC236}">
                <a16:creationId xmlns:a16="http://schemas.microsoft.com/office/drawing/2014/main" id="{3AAFCEBC-451B-8B48-29E3-C862354D9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8476" y="1418711"/>
            <a:ext cx="2862943" cy="286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Entreprise - Icônes entreprise gratuites">
            <a:extLst>
              <a:ext uri="{FF2B5EF4-FFF2-40B4-BE49-F238E27FC236}">
                <a16:creationId xmlns:a16="http://schemas.microsoft.com/office/drawing/2014/main" id="{3C326116-81AD-B3D6-C35E-9BE6CE678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6688" y="1787498"/>
            <a:ext cx="2494156" cy="2494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774;p36">
            <a:extLst>
              <a:ext uri="{FF2B5EF4-FFF2-40B4-BE49-F238E27FC236}">
                <a16:creationId xmlns:a16="http://schemas.microsoft.com/office/drawing/2014/main" id="{010A8BD7-E00B-46F6-4E2A-984208EED14A}"/>
              </a:ext>
            </a:extLst>
          </p:cNvPr>
          <p:cNvPicPr preferRelativeResize="0"/>
          <p:nvPr/>
        </p:nvPicPr>
        <p:blipFill rotWithShape="1">
          <a:blip r:embed="rId6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5592" r="15598"/>
          <a:stretch/>
        </p:blipFill>
        <p:spPr>
          <a:xfrm>
            <a:off x="13126707" y="-197376"/>
            <a:ext cx="2000494" cy="1813464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6" name="Sous-titre 4">
            <a:extLst>
              <a:ext uri="{FF2B5EF4-FFF2-40B4-BE49-F238E27FC236}">
                <a16:creationId xmlns:a16="http://schemas.microsoft.com/office/drawing/2014/main" id="{D60FC7A5-A364-5400-85A3-367220760FF3}"/>
              </a:ext>
            </a:extLst>
          </p:cNvPr>
          <p:cNvSpPr txBox="1">
            <a:spLocks/>
          </p:cNvSpPr>
          <p:nvPr/>
        </p:nvSpPr>
        <p:spPr>
          <a:xfrm>
            <a:off x="8739831" y="4398173"/>
            <a:ext cx="5637258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rPr lang="fr-FR" sz="2800" b="1" dirty="0"/>
              <a:t>Opération et Enjeux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A35EA7E7-580C-DF32-D70E-556205012889}"/>
              </a:ext>
            </a:extLst>
          </p:cNvPr>
          <p:cNvSpPr txBox="1">
            <a:spLocks/>
          </p:cNvSpPr>
          <p:nvPr/>
        </p:nvSpPr>
        <p:spPr>
          <a:xfrm>
            <a:off x="4820743" y="4395899"/>
            <a:ext cx="5637258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rPr lang="fr-FR" sz="2800" b="1" dirty="0"/>
              <a:t>Stratégie d’entreprise</a:t>
            </a:r>
          </a:p>
        </p:txBody>
      </p:sp>
      <p:sp>
        <p:nvSpPr>
          <p:cNvPr id="8" name="Sous-titre 6">
            <a:extLst>
              <a:ext uri="{FF2B5EF4-FFF2-40B4-BE49-F238E27FC236}">
                <a16:creationId xmlns:a16="http://schemas.microsoft.com/office/drawing/2014/main" id="{CCC6B852-5EA2-220E-6FFB-9CE5FE51325A}"/>
              </a:ext>
            </a:extLst>
          </p:cNvPr>
          <p:cNvSpPr txBox="1">
            <a:spLocks/>
          </p:cNvSpPr>
          <p:nvPr/>
        </p:nvSpPr>
        <p:spPr>
          <a:xfrm>
            <a:off x="-822784" y="4398173"/>
            <a:ext cx="7454011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rPr lang="fr-FR" sz="2800" b="1" dirty="0"/>
              <a:t>Infrastructure &amp; Technologie</a:t>
            </a:r>
          </a:p>
        </p:txBody>
      </p:sp>
      <p:pic>
        <p:nvPicPr>
          <p:cNvPr id="11" name="Image 10" descr="Une image contenant clipart, Graphique, dessin humoristique, conception&#10;&#10;Description générée automatiquement">
            <a:extLst>
              <a:ext uri="{FF2B5EF4-FFF2-40B4-BE49-F238E27FC236}">
                <a16:creationId xmlns:a16="http://schemas.microsoft.com/office/drawing/2014/main" id="{A12DD2C6-8A38-2ADE-346C-82A662B261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2739" y="1772866"/>
            <a:ext cx="2639187" cy="2639187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9E19FE78-6C33-4042-59C6-0C8A9C295533}"/>
              </a:ext>
            </a:extLst>
          </p:cNvPr>
          <p:cNvSpPr txBox="1"/>
          <p:nvPr/>
        </p:nvSpPr>
        <p:spPr>
          <a:xfrm>
            <a:off x="6082052" y="4950645"/>
            <a:ext cx="34834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Année de fondation : 2010</a:t>
            </a:r>
          </a:p>
          <a:p>
            <a:r>
              <a:rPr lang="fr-FR" dirty="0">
                <a:solidFill>
                  <a:schemeClr val="bg1"/>
                </a:solidFill>
              </a:rPr>
              <a:t>Nombre de collaborateurs : 50</a:t>
            </a:r>
          </a:p>
          <a:p>
            <a:r>
              <a:rPr lang="fr-FR" dirty="0">
                <a:solidFill>
                  <a:schemeClr val="bg1"/>
                </a:solidFill>
              </a:rPr>
              <a:t>Evolution : 80 collaborateurs</a:t>
            </a:r>
          </a:p>
          <a:p>
            <a:r>
              <a:rPr lang="fr-FR" dirty="0">
                <a:solidFill>
                  <a:schemeClr val="bg1"/>
                </a:solidFill>
              </a:rPr>
              <a:t>Localisation du siège : Toulouse</a:t>
            </a:r>
          </a:p>
          <a:p>
            <a:r>
              <a:rPr lang="fr-FR" dirty="0">
                <a:solidFill>
                  <a:schemeClr val="bg1"/>
                </a:solidFill>
              </a:rPr>
              <a:t>Localisation Datacenter : Marseille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FF49B358-4CB5-ED67-8FB1-87219DE412A6}"/>
              </a:ext>
            </a:extLst>
          </p:cNvPr>
          <p:cNvSpPr txBox="1"/>
          <p:nvPr/>
        </p:nvSpPr>
        <p:spPr>
          <a:xfrm>
            <a:off x="815658" y="4950644"/>
            <a:ext cx="41182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Infrastructure réseau locale :</a:t>
            </a:r>
          </a:p>
          <a:p>
            <a:r>
              <a:rPr lang="fr-FR" dirty="0">
                <a:solidFill>
                  <a:schemeClr val="bg1"/>
                </a:solidFill>
              </a:rPr>
              <a:t>- Réseau IPV4 Type C privé</a:t>
            </a:r>
          </a:p>
          <a:p>
            <a:r>
              <a:rPr lang="fr-FR" dirty="0">
                <a:solidFill>
                  <a:schemeClr val="bg1"/>
                </a:solidFill>
              </a:rPr>
              <a:t>- Etendue DHCP pour les 200 machines</a:t>
            </a:r>
          </a:p>
          <a:p>
            <a:r>
              <a:rPr lang="fr-FR" dirty="0">
                <a:solidFill>
                  <a:schemeClr val="bg1"/>
                </a:solidFill>
              </a:rPr>
              <a:t>- 54 adresses fixes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Infrastructure du datacenter :</a:t>
            </a:r>
          </a:p>
          <a:p>
            <a:r>
              <a:rPr lang="fr-FR" dirty="0">
                <a:solidFill>
                  <a:schemeClr val="bg1"/>
                </a:solidFill>
              </a:rPr>
              <a:t>- 4 baies  (4 serveurs physiques par baie)</a:t>
            </a:r>
          </a:p>
          <a:p>
            <a:r>
              <a:rPr lang="fr-FR" dirty="0">
                <a:solidFill>
                  <a:schemeClr val="bg1"/>
                </a:solidFill>
              </a:rPr>
              <a:t>- 2 routeurs + 2 firewalls</a:t>
            </a:r>
          </a:p>
          <a:p>
            <a:r>
              <a:rPr lang="fr-FR" dirty="0">
                <a:solidFill>
                  <a:schemeClr val="bg1"/>
                </a:solidFill>
              </a:rPr>
              <a:t>- 2 liaisons WAN fibrées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6E4C1F3-AF6F-FCD3-CA1F-A8B770596C93}"/>
              </a:ext>
            </a:extLst>
          </p:cNvPr>
          <p:cNvSpPr txBox="1"/>
          <p:nvPr/>
        </p:nvSpPr>
        <p:spPr>
          <a:xfrm>
            <a:off x="10159668" y="5080445"/>
            <a:ext cx="34834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Modernisation de l’infrastructure</a:t>
            </a:r>
          </a:p>
          <a:p>
            <a:r>
              <a:rPr lang="fr-FR" dirty="0">
                <a:solidFill>
                  <a:schemeClr val="bg1"/>
                </a:solidFill>
              </a:rPr>
              <a:t>Intégration de l’ERP dans le SI</a:t>
            </a:r>
          </a:p>
          <a:p>
            <a:r>
              <a:rPr lang="fr-FR" dirty="0">
                <a:solidFill>
                  <a:schemeClr val="bg1"/>
                </a:solidFill>
              </a:rPr>
              <a:t>Sécurisation des Accès et des données</a:t>
            </a:r>
          </a:p>
          <a:p>
            <a:r>
              <a:rPr lang="fr-FR" dirty="0">
                <a:solidFill>
                  <a:schemeClr val="bg1"/>
                </a:solidFill>
              </a:rPr>
              <a:t>Mise en place de l’infrastructure du Datacenter</a:t>
            </a:r>
          </a:p>
          <a:p>
            <a:r>
              <a:rPr lang="fr-FR" dirty="0">
                <a:solidFill>
                  <a:schemeClr val="bg1"/>
                </a:solidFill>
              </a:rPr>
              <a:t>Création de Sauvegarde</a:t>
            </a:r>
          </a:p>
        </p:txBody>
      </p:sp>
      <p:sp>
        <p:nvSpPr>
          <p:cNvPr id="17" name="Google Shape;188;p31">
            <a:extLst>
              <a:ext uri="{FF2B5EF4-FFF2-40B4-BE49-F238E27FC236}">
                <a16:creationId xmlns:a16="http://schemas.microsoft.com/office/drawing/2014/main" id="{2ED3469E-4A9E-8BCF-E39D-F661E0CFD5A5}"/>
              </a:ext>
            </a:extLst>
          </p:cNvPr>
          <p:cNvSpPr txBox="1">
            <a:spLocks/>
          </p:cNvSpPr>
          <p:nvPr/>
        </p:nvSpPr>
        <p:spPr>
          <a:xfrm>
            <a:off x="62857" y="138538"/>
            <a:ext cx="1175520" cy="716160"/>
          </a:xfrm>
          <a:prstGeom prst="rect">
            <a:avLst/>
          </a:prstGeom>
          <a:noFill/>
        </p:spPr>
        <p:txBody>
          <a:bodyPr spcFirstLastPara="1" wrap="square" lIns="146280" tIns="146280" rIns="146280" bIns="146280" anchor="ctr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rPr lang="en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70124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1C89163-5485-CA7A-5735-38AED9BDA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913C427A-1755-25B5-19F7-20FB7FEE3FCE}"/>
              </a:ext>
            </a:extLst>
          </p:cNvPr>
          <p:cNvSpPr/>
          <p:nvPr/>
        </p:nvSpPr>
        <p:spPr>
          <a:xfrm>
            <a:off x="0" y="-19203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800307" y="182157"/>
            <a:ext cx="12326400" cy="91632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Présentation du projet</a:t>
            </a:r>
            <a:endParaRPr sz="7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Google Shape;2774;p36">
            <a:extLst>
              <a:ext uri="{FF2B5EF4-FFF2-40B4-BE49-F238E27FC236}">
                <a16:creationId xmlns:a16="http://schemas.microsoft.com/office/drawing/2014/main" id="{010A8BD7-E00B-46F6-4E2A-984208EED14A}"/>
              </a:ext>
            </a:extLst>
          </p:cNvPr>
          <p:cNvPicPr preferRelativeResize="0"/>
          <p:nvPr/>
        </p:nvPicPr>
        <p:blipFill rotWithShape="1">
          <a:blip r:embed="rId4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5592" r="15598"/>
          <a:stretch/>
        </p:blipFill>
        <p:spPr>
          <a:xfrm>
            <a:off x="12926767" y="-410114"/>
            <a:ext cx="2000494" cy="1813464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E32EE93-165D-AFDB-534A-B34BF354EF67}"/>
              </a:ext>
            </a:extLst>
          </p:cNvPr>
          <p:cNvSpPr txBox="1"/>
          <p:nvPr/>
        </p:nvSpPr>
        <p:spPr>
          <a:xfrm>
            <a:off x="926386" y="2376983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fr-FR" b="1" i="0" dirty="0">
                <a:solidFill>
                  <a:schemeClr val="bg1"/>
                </a:solidFill>
                <a:effectLst/>
                <a:latin typeface="Söhne"/>
              </a:rPr>
              <a:t>Problématiques Actuelles du Réseau</a:t>
            </a:r>
            <a:endParaRPr lang="fr-FR" b="0" i="0" dirty="0">
              <a:solidFill>
                <a:schemeClr val="bg1"/>
              </a:solidFill>
              <a:effectLst/>
              <a:latin typeface="Söhne"/>
            </a:endParaRPr>
          </a:p>
          <a:p>
            <a:br>
              <a:rPr lang="fr-FR" b="0" i="0" dirty="0">
                <a:solidFill>
                  <a:schemeClr val="bg1"/>
                </a:solidFill>
                <a:effectLst/>
                <a:latin typeface="Söhne"/>
              </a:rPr>
            </a:b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C75B71D-037B-E1B0-D623-819E078B10F5}"/>
              </a:ext>
            </a:extLst>
          </p:cNvPr>
          <p:cNvSpPr txBox="1"/>
          <p:nvPr/>
        </p:nvSpPr>
        <p:spPr>
          <a:xfrm>
            <a:off x="8218714" y="239488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fr-FR" b="1" i="0" dirty="0">
                <a:solidFill>
                  <a:schemeClr val="bg1"/>
                </a:solidFill>
                <a:effectLst/>
                <a:latin typeface="Söhne"/>
              </a:rPr>
              <a:t>Objectifs de la Refonte du Réseau</a:t>
            </a:r>
            <a:endParaRPr lang="fr-FR" b="1" dirty="0"/>
          </a:p>
        </p:txBody>
      </p:sp>
      <p:pic>
        <p:nvPicPr>
          <p:cNvPr id="17" name="Image 16" descr="Une image contenant capture d’écran, cercle, conception, art&#10;&#10;Description générée automatiquement">
            <a:extLst>
              <a:ext uri="{FF2B5EF4-FFF2-40B4-BE49-F238E27FC236}">
                <a16:creationId xmlns:a16="http://schemas.microsoft.com/office/drawing/2014/main" id="{70AD769E-25F9-CAC8-A1BE-E97445041A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307" y="2921783"/>
            <a:ext cx="1347623" cy="1347623"/>
          </a:xfrm>
          <a:prstGeom prst="rect">
            <a:avLst/>
          </a:prstGeom>
        </p:spPr>
      </p:pic>
      <p:pic>
        <p:nvPicPr>
          <p:cNvPr id="19" name="Image 18" descr="Une image contenant Graphique, capture d’écran, symbole, conception&#10;&#10;Description générée automatiquement">
            <a:extLst>
              <a:ext uri="{FF2B5EF4-FFF2-40B4-BE49-F238E27FC236}">
                <a16:creationId xmlns:a16="http://schemas.microsoft.com/office/drawing/2014/main" id="{D932A960-89D4-4CEC-AD4D-E913D31E13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7507" y="4671946"/>
            <a:ext cx="1012371" cy="1012371"/>
          </a:xfrm>
          <a:prstGeom prst="rect">
            <a:avLst/>
          </a:prstGeom>
        </p:spPr>
      </p:pic>
      <p:pic>
        <p:nvPicPr>
          <p:cNvPr id="21" name="Image 20" descr="Une image contenant Graphique, symbole, logo, art&#10;&#10;Description générée automatiquement">
            <a:extLst>
              <a:ext uri="{FF2B5EF4-FFF2-40B4-BE49-F238E27FC236}">
                <a16:creationId xmlns:a16="http://schemas.microsoft.com/office/drawing/2014/main" id="{157DFCC8-67BA-BDBC-F4F6-CACCC3835A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7507" y="6209277"/>
            <a:ext cx="1012371" cy="1012371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17A2C064-CF0A-3B7A-99BC-BA91F208248E}"/>
              </a:ext>
            </a:extLst>
          </p:cNvPr>
          <p:cNvSpPr txBox="1"/>
          <p:nvPr/>
        </p:nvSpPr>
        <p:spPr>
          <a:xfrm>
            <a:off x="2590800" y="3200400"/>
            <a:ext cx="3537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2"/>
                </a:solidFill>
              </a:rPr>
              <a:t>Intégrité, confidentialité et disponibilité des données.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196FAC6C-8BCF-1603-BAB7-9AE6F1D89BE2}"/>
              </a:ext>
            </a:extLst>
          </p:cNvPr>
          <p:cNvSpPr txBox="1"/>
          <p:nvPr/>
        </p:nvSpPr>
        <p:spPr>
          <a:xfrm>
            <a:off x="2506679" y="4854965"/>
            <a:ext cx="3537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2"/>
                </a:solidFill>
              </a:rPr>
              <a:t>Forte croissance de l’entreprise et manque de scalabilité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F96A45E3-5120-D990-5F6F-44F48A17E9FB}"/>
              </a:ext>
            </a:extLst>
          </p:cNvPr>
          <p:cNvSpPr txBox="1"/>
          <p:nvPr/>
        </p:nvSpPr>
        <p:spPr>
          <a:xfrm>
            <a:off x="2506678" y="6575317"/>
            <a:ext cx="3537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2"/>
                </a:solidFill>
              </a:rPr>
              <a:t>Sécurisation de l’infrastructure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C0ABDC1-3B88-FF67-A442-FB0B6B6DF871}"/>
              </a:ext>
            </a:extLst>
          </p:cNvPr>
          <p:cNvSpPr txBox="1"/>
          <p:nvPr/>
        </p:nvSpPr>
        <p:spPr>
          <a:xfrm>
            <a:off x="9753600" y="3191470"/>
            <a:ext cx="39504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2"/>
                </a:solidFill>
              </a:rPr>
              <a:t>Intégration de l’ERP dans le SI</a:t>
            </a:r>
          </a:p>
          <a:p>
            <a:r>
              <a:rPr lang="fr-FR" b="1" dirty="0">
                <a:solidFill>
                  <a:schemeClr val="accent2"/>
                </a:solidFill>
              </a:rPr>
              <a:t>Création d’une stratégie DLP</a:t>
            </a:r>
          </a:p>
          <a:p>
            <a:r>
              <a:rPr lang="fr-FR" b="1" dirty="0">
                <a:solidFill>
                  <a:schemeClr val="accent2"/>
                </a:solidFill>
              </a:rPr>
              <a:t>Intégration de solution de chiffrement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CF3B1DF9-1EEC-30EB-5213-F2AAD1CC1075}"/>
              </a:ext>
            </a:extLst>
          </p:cNvPr>
          <p:cNvSpPr txBox="1"/>
          <p:nvPr/>
        </p:nvSpPr>
        <p:spPr>
          <a:xfrm>
            <a:off x="9753598" y="4707261"/>
            <a:ext cx="35378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2"/>
                </a:solidFill>
              </a:rPr>
              <a:t>Evolution de l’infrastructure en fonction des besoins futures : Matériel, budget, interconnexion des sites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A586D2FD-F0C9-666F-2CE2-B8EB09DDDB18}"/>
              </a:ext>
            </a:extLst>
          </p:cNvPr>
          <p:cNvSpPr txBox="1"/>
          <p:nvPr/>
        </p:nvSpPr>
        <p:spPr>
          <a:xfrm>
            <a:off x="9753599" y="6434927"/>
            <a:ext cx="35378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2"/>
                </a:solidFill>
              </a:rPr>
              <a:t>Protocole de sécurité</a:t>
            </a:r>
          </a:p>
          <a:p>
            <a:r>
              <a:rPr lang="fr-FR" b="1" dirty="0">
                <a:solidFill>
                  <a:schemeClr val="accent2"/>
                </a:solidFill>
              </a:rPr>
              <a:t>Audit</a:t>
            </a:r>
          </a:p>
          <a:p>
            <a:r>
              <a:rPr lang="fr-FR" b="1" dirty="0">
                <a:solidFill>
                  <a:schemeClr val="accent2"/>
                </a:solidFill>
              </a:rPr>
              <a:t>SMSI</a:t>
            </a:r>
          </a:p>
          <a:p>
            <a:endParaRPr lang="fr-FR" b="1" dirty="0">
              <a:solidFill>
                <a:schemeClr val="accent2"/>
              </a:solidFill>
            </a:endParaRPr>
          </a:p>
          <a:p>
            <a:endParaRPr lang="fr-FR" b="1" dirty="0">
              <a:solidFill>
                <a:schemeClr val="accent2"/>
              </a:solidFill>
            </a:endParaRPr>
          </a:p>
        </p:txBody>
      </p:sp>
      <p:pic>
        <p:nvPicPr>
          <p:cNvPr id="31" name="Image 30" descr="Une image contenant noir, obscurité&#10;&#10;Description générée automatiquement">
            <a:extLst>
              <a:ext uri="{FF2B5EF4-FFF2-40B4-BE49-F238E27FC236}">
                <a16:creationId xmlns:a16="http://schemas.microsoft.com/office/drawing/2014/main" id="{0CD96C04-BD24-718A-AD24-20491B11BEE5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62354" y="2805433"/>
            <a:ext cx="1499858" cy="1499858"/>
          </a:xfrm>
          <a:prstGeom prst="rect">
            <a:avLst/>
          </a:prstGeom>
        </p:spPr>
      </p:pic>
      <p:pic>
        <p:nvPicPr>
          <p:cNvPr id="35" name="Image 34" descr="Une image contenant capture d’écran, diagramme, circuit, conception&#10;&#10;Description générée automatiquement">
            <a:extLst>
              <a:ext uri="{FF2B5EF4-FFF2-40B4-BE49-F238E27FC236}">
                <a16:creationId xmlns:a16="http://schemas.microsoft.com/office/drawing/2014/main" id="{1F6EDA91-72B6-37BA-9F1B-DA078EC91A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62354" y="4688664"/>
            <a:ext cx="1720663" cy="1119103"/>
          </a:xfrm>
          <a:prstGeom prst="rect">
            <a:avLst/>
          </a:prstGeom>
        </p:spPr>
      </p:pic>
      <p:pic>
        <p:nvPicPr>
          <p:cNvPr id="37" name="Image 36" descr="Une image contenant symbole, cercle, Graphique, dessin humoristique&#10;&#10;Description générée automatiquement">
            <a:extLst>
              <a:ext uri="{FF2B5EF4-FFF2-40B4-BE49-F238E27FC236}">
                <a16:creationId xmlns:a16="http://schemas.microsoft.com/office/drawing/2014/main" id="{E8E5EF67-105B-6A01-CCC2-BD3DEF374CC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47772" y="6253599"/>
            <a:ext cx="1314440" cy="1314440"/>
          </a:xfrm>
          <a:prstGeom prst="rect">
            <a:avLst/>
          </a:prstGeom>
        </p:spPr>
      </p:pic>
      <p:sp>
        <p:nvSpPr>
          <p:cNvPr id="38" name="Rectangle : coins arrondis 37">
            <a:extLst>
              <a:ext uri="{FF2B5EF4-FFF2-40B4-BE49-F238E27FC236}">
                <a16:creationId xmlns:a16="http://schemas.microsoft.com/office/drawing/2014/main" id="{4C18BC7F-B806-ECCD-1A1E-3F9A7ACC842A}"/>
              </a:ext>
            </a:extLst>
          </p:cNvPr>
          <p:cNvSpPr/>
          <p:nvPr/>
        </p:nvSpPr>
        <p:spPr>
          <a:xfrm>
            <a:off x="642257" y="2068286"/>
            <a:ext cx="5627914" cy="574765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FF56217B-5290-C0FD-BDAA-C2BA2031F0B4}"/>
              </a:ext>
            </a:extLst>
          </p:cNvPr>
          <p:cNvSpPr/>
          <p:nvPr/>
        </p:nvSpPr>
        <p:spPr>
          <a:xfrm>
            <a:off x="7636328" y="2156281"/>
            <a:ext cx="6067686" cy="5747657"/>
          </a:xfrm>
          <a:prstGeom prst="round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Google Shape;188;p31">
            <a:extLst>
              <a:ext uri="{FF2B5EF4-FFF2-40B4-BE49-F238E27FC236}">
                <a16:creationId xmlns:a16="http://schemas.microsoft.com/office/drawing/2014/main" id="{935D8EF2-8EC2-1540-3326-26D5C9008C9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2857" y="138538"/>
            <a:ext cx="1175520" cy="716160"/>
          </a:xfrm>
          <a:prstGeom prst="rect">
            <a:avLst/>
          </a:prstGeom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9860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1C89163-5485-CA7A-5735-38AED9BDA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913C427A-1755-25B5-19F7-20FB7FEE3FCE}"/>
              </a:ext>
            </a:extLst>
          </p:cNvPr>
          <p:cNvSpPr/>
          <p:nvPr/>
        </p:nvSpPr>
        <p:spPr>
          <a:xfrm>
            <a:off x="0" y="-19203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800307" y="182157"/>
            <a:ext cx="12326400" cy="91632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Click UP</a:t>
            </a:r>
            <a:endParaRPr sz="7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Google Shape;2774;p36">
            <a:extLst>
              <a:ext uri="{FF2B5EF4-FFF2-40B4-BE49-F238E27FC236}">
                <a16:creationId xmlns:a16="http://schemas.microsoft.com/office/drawing/2014/main" id="{010A8BD7-E00B-46F6-4E2A-984208EED14A}"/>
              </a:ext>
            </a:extLst>
          </p:cNvPr>
          <p:cNvPicPr preferRelativeResize="0"/>
          <p:nvPr/>
        </p:nvPicPr>
        <p:blipFill rotWithShape="1">
          <a:blip r:embed="rId4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5592" r="15598"/>
          <a:stretch/>
        </p:blipFill>
        <p:spPr>
          <a:xfrm>
            <a:off x="12926767" y="-266415"/>
            <a:ext cx="2000494" cy="1813464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CD780399-6AAF-B39E-3F3B-854FA82652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1890047"/>
              </p:ext>
            </p:extLst>
          </p:nvPr>
        </p:nvGraphicFramePr>
        <p:xfrm>
          <a:off x="10474215" y="1826580"/>
          <a:ext cx="3681056" cy="28929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052" name="Picture 4" descr="Projet - Icônes affaires et finances gratuites">
            <a:extLst>
              <a:ext uri="{FF2B5EF4-FFF2-40B4-BE49-F238E27FC236}">
                <a16:creationId xmlns:a16="http://schemas.microsoft.com/office/drawing/2014/main" id="{4FF769B2-3FBC-48BA-593A-18BBEE2B8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9055" y="5187060"/>
            <a:ext cx="2431919" cy="2431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90;p31">
            <a:extLst>
              <a:ext uri="{FF2B5EF4-FFF2-40B4-BE49-F238E27FC236}">
                <a16:creationId xmlns:a16="http://schemas.microsoft.com/office/drawing/2014/main" id="{CC918836-376E-6E41-FB75-A899D45BBE46}"/>
              </a:ext>
            </a:extLst>
          </p:cNvPr>
          <p:cNvSpPr txBox="1">
            <a:spLocks/>
          </p:cNvSpPr>
          <p:nvPr/>
        </p:nvSpPr>
        <p:spPr>
          <a:xfrm>
            <a:off x="-84314" y="33839"/>
            <a:ext cx="1175520" cy="716160"/>
          </a:xfrm>
          <a:prstGeom prst="rect">
            <a:avLst/>
          </a:prstGeom>
          <a:noFill/>
        </p:spPr>
        <p:txBody>
          <a:bodyPr spcFirstLastPara="1" wrap="square" lIns="146280" tIns="146280" rIns="146280" bIns="146280" anchor="ctr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rPr lang="en" dirty="0"/>
              <a:t>02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7391224-D449-46D1-993F-CC5642F00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16" y="2653805"/>
            <a:ext cx="9423827" cy="334169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162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1C89163-5485-CA7A-5735-38AED9BDA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913C427A-1755-25B5-19F7-20FB7FEE3FCE}"/>
              </a:ext>
            </a:extLst>
          </p:cNvPr>
          <p:cNvSpPr/>
          <p:nvPr/>
        </p:nvSpPr>
        <p:spPr>
          <a:xfrm>
            <a:off x="0" y="-45745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800307" y="182157"/>
            <a:ext cx="12326400" cy="91632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Découpage des tâches</a:t>
            </a:r>
            <a:endParaRPr sz="7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Google Shape;2774;p36">
            <a:extLst>
              <a:ext uri="{FF2B5EF4-FFF2-40B4-BE49-F238E27FC236}">
                <a16:creationId xmlns:a16="http://schemas.microsoft.com/office/drawing/2014/main" id="{010A8BD7-E00B-46F6-4E2A-984208EED14A}"/>
              </a:ext>
            </a:extLst>
          </p:cNvPr>
          <p:cNvPicPr preferRelativeResize="0"/>
          <p:nvPr/>
        </p:nvPicPr>
        <p:blipFill rotWithShape="1">
          <a:blip r:embed="rId4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5592" r="15598"/>
          <a:stretch/>
        </p:blipFill>
        <p:spPr>
          <a:xfrm>
            <a:off x="12901497" y="-383768"/>
            <a:ext cx="2000494" cy="1813464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6312E4F-4FAD-6D26-D4AE-B36EBA138A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7790" y="2549069"/>
            <a:ext cx="3383973" cy="1456988"/>
          </a:xfrm>
          <a:prstGeom prst="rect">
            <a:avLst/>
          </a:prstGeom>
        </p:spPr>
      </p:pic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BCA705BE-DA66-B3BA-7743-DC447E5C63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1158261"/>
              </p:ext>
            </p:extLst>
          </p:nvPr>
        </p:nvGraphicFramePr>
        <p:xfrm>
          <a:off x="9556802" y="4530068"/>
          <a:ext cx="4205951" cy="30409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9" name="Google Shape;190;p31">
            <a:extLst>
              <a:ext uri="{FF2B5EF4-FFF2-40B4-BE49-F238E27FC236}">
                <a16:creationId xmlns:a16="http://schemas.microsoft.com/office/drawing/2014/main" id="{87A05F0E-E140-2506-B11B-9B8B756FB814}"/>
              </a:ext>
            </a:extLst>
          </p:cNvPr>
          <p:cNvSpPr txBox="1">
            <a:spLocks/>
          </p:cNvSpPr>
          <p:nvPr/>
        </p:nvSpPr>
        <p:spPr>
          <a:xfrm>
            <a:off x="-59044" y="47110"/>
            <a:ext cx="1175520" cy="716160"/>
          </a:xfrm>
          <a:prstGeom prst="rect">
            <a:avLst/>
          </a:prstGeom>
          <a:noFill/>
        </p:spPr>
        <p:txBody>
          <a:bodyPr spcFirstLastPara="1" wrap="square" lIns="146280" tIns="146280" rIns="146280" bIns="146280" anchor="ctr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rPr lang="en"/>
              <a:t>02</a:t>
            </a:r>
            <a:endParaRPr lang="en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A6682FBE-B87F-455E-81BE-4851DD1AC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74" y="1790981"/>
            <a:ext cx="9010650" cy="60102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676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1C89163-5485-CA7A-5735-38AED9BDA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913C427A-1755-25B5-19F7-20FB7FEE3FCE}"/>
              </a:ext>
            </a:extLst>
          </p:cNvPr>
          <p:cNvSpPr/>
          <p:nvPr/>
        </p:nvSpPr>
        <p:spPr>
          <a:xfrm>
            <a:off x="0" y="-45745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800307" y="182157"/>
            <a:ext cx="12326400" cy="91632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Matrice d’Eisenhower</a:t>
            </a:r>
            <a:endParaRPr sz="7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Google Shape;2774;p36">
            <a:extLst>
              <a:ext uri="{FF2B5EF4-FFF2-40B4-BE49-F238E27FC236}">
                <a16:creationId xmlns:a16="http://schemas.microsoft.com/office/drawing/2014/main" id="{010A8BD7-E00B-46F6-4E2A-984208EED14A}"/>
              </a:ext>
            </a:extLst>
          </p:cNvPr>
          <p:cNvPicPr preferRelativeResize="0"/>
          <p:nvPr/>
        </p:nvPicPr>
        <p:blipFill rotWithShape="1">
          <a:blip r:embed="rId4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5592" r="15598"/>
          <a:stretch/>
        </p:blipFill>
        <p:spPr>
          <a:xfrm>
            <a:off x="12829846" y="-408820"/>
            <a:ext cx="2000494" cy="1813464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CF4F9A4-4271-093B-A041-AEF5363CF982}"/>
              </a:ext>
            </a:extLst>
          </p:cNvPr>
          <p:cNvSpPr/>
          <p:nvPr/>
        </p:nvSpPr>
        <p:spPr>
          <a:xfrm>
            <a:off x="2521347" y="2369033"/>
            <a:ext cx="4659086" cy="2440577"/>
          </a:xfrm>
          <a:prstGeom prst="rect">
            <a:avLst/>
          </a:prstGeom>
          <a:solidFill>
            <a:srgbClr val="885B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b="1" u="sng" dirty="0">
                <a:solidFill>
                  <a:schemeClr val="bg1"/>
                </a:solidFill>
              </a:rPr>
              <a:t>A faire :</a:t>
            </a:r>
          </a:p>
          <a:p>
            <a:endParaRPr lang="fr-FR" sz="1200" b="1" u="sng" dirty="0">
              <a:solidFill>
                <a:schemeClr val="bg1"/>
              </a:solidFill>
            </a:endParaRPr>
          </a:p>
          <a:p>
            <a:r>
              <a:rPr lang="fr-FR" sz="1200" dirty="0">
                <a:solidFill>
                  <a:schemeClr val="bg1"/>
                </a:solidFill>
              </a:rPr>
              <a:t>- Etude de l’existant (Collecte d’information, définir un cahier des charges, Topologie physique et logique)</a:t>
            </a:r>
          </a:p>
          <a:p>
            <a:r>
              <a:rPr lang="fr-FR" sz="1200" dirty="0">
                <a:solidFill>
                  <a:schemeClr val="bg1"/>
                </a:solidFill>
              </a:rPr>
              <a:t>- Modernisation de l’infrastructure</a:t>
            </a:r>
          </a:p>
          <a:p>
            <a:r>
              <a:rPr lang="fr-FR" sz="1200" dirty="0">
                <a:solidFill>
                  <a:schemeClr val="bg1"/>
                </a:solidFill>
              </a:rPr>
              <a:t>- Stratégie DLP (Confidentialité, Disponibilité, Intégrité)</a:t>
            </a:r>
          </a:p>
          <a:p>
            <a:endParaRPr lang="fr-FR" sz="12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sz="12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sz="12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BB7BAF-563B-5DF0-D9B7-6D0831C79A63}"/>
              </a:ext>
            </a:extLst>
          </p:cNvPr>
          <p:cNvSpPr/>
          <p:nvPr/>
        </p:nvSpPr>
        <p:spPr>
          <a:xfrm>
            <a:off x="7186558" y="2372922"/>
            <a:ext cx="4659086" cy="2405931"/>
          </a:xfrm>
          <a:prstGeom prst="rect">
            <a:avLst/>
          </a:prstGeom>
          <a:solidFill>
            <a:srgbClr val="885B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1200" b="1" u="sng" dirty="0">
              <a:solidFill>
                <a:schemeClr val="bg1"/>
              </a:solidFill>
            </a:endParaRPr>
          </a:p>
          <a:p>
            <a:endParaRPr lang="fr-FR" sz="1200" b="1" u="sng" dirty="0">
              <a:solidFill>
                <a:schemeClr val="bg1"/>
              </a:solidFill>
            </a:endParaRPr>
          </a:p>
          <a:p>
            <a:r>
              <a:rPr lang="fr-FR" sz="1200" b="1" u="sng" dirty="0">
                <a:solidFill>
                  <a:schemeClr val="bg1"/>
                </a:solidFill>
              </a:rPr>
              <a:t>A planifier :</a:t>
            </a:r>
          </a:p>
          <a:p>
            <a:endParaRPr lang="fr-FR" sz="1200" b="1" u="sng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Intégration de l’ERP dans le SI (Réalisation &amp; Documentation)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Politique de sécurité système (Strong </a:t>
            </a:r>
            <a:r>
              <a:rPr lang="fr-FR" sz="1200" dirty="0" err="1">
                <a:solidFill>
                  <a:schemeClr val="bg1"/>
                </a:solidFill>
              </a:rPr>
              <a:t>Password</a:t>
            </a:r>
            <a:r>
              <a:rPr lang="fr-FR" sz="1200" dirty="0">
                <a:solidFill>
                  <a:schemeClr val="bg1"/>
                </a:solidFill>
              </a:rPr>
              <a:t>, </a:t>
            </a:r>
            <a:r>
              <a:rPr lang="fr-FR" sz="1200" dirty="0" err="1">
                <a:solidFill>
                  <a:schemeClr val="bg1"/>
                </a:solidFill>
              </a:rPr>
              <a:t>rotation,moindre</a:t>
            </a:r>
            <a:r>
              <a:rPr lang="fr-FR" sz="1200" dirty="0">
                <a:solidFill>
                  <a:schemeClr val="bg1"/>
                </a:solidFill>
              </a:rPr>
              <a:t> privilège)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Création d’un système de certificat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Mise en place de l’infrastructure du Datacenter</a:t>
            </a:r>
          </a:p>
          <a:p>
            <a:pPr marL="285750" indent="-285750">
              <a:buFontTx/>
              <a:buChar char="-"/>
            </a:pPr>
            <a:endParaRPr lang="fr-FR" sz="12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sz="12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sz="1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5F9C0A-3A91-D21E-2D4E-9FEDF42D2E0D}"/>
              </a:ext>
            </a:extLst>
          </p:cNvPr>
          <p:cNvSpPr/>
          <p:nvPr/>
        </p:nvSpPr>
        <p:spPr>
          <a:xfrm>
            <a:off x="2521347" y="4778853"/>
            <a:ext cx="4659086" cy="2440577"/>
          </a:xfrm>
          <a:prstGeom prst="rect">
            <a:avLst/>
          </a:prstGeom>
          <a:solidFill>
            <a:srgbClr val="885B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b="1" u="sng" dirty="0">
                <a:solidFill>
                  <a:schemeClr val="bg1"/>
                </a:solidFill>
              </a:rPr>
              <a:t>A déléguer :</a:t>
            </a:r>
          </a:p>
          <a:p>
            <a:endParaRPr lang="fr-FR" sz="1200" b="1" u="sng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PSSI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SMSI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PCA</a:t>
            </a:r>
          </a:p>
          <a:p>
            <a:pPr marL="285750" indent="-285750">
              <a:buFontTx/>
              <a:buChar char="-"/>
            </a:pPr>
            <a:endParaRPr lang="fr-FR" sz="12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34C4A4-159F-25BE-83CE-7230773C1970}"/>
              </a:ext>
            </a:extLst>
          </p:cNvPr>
          <p:cNvSpPr/>
          <p:nvPr/>
        </p:nvSpPr>
        <p:spPr>
          <a:xfrm>
            <a:off x="7186558" y="4782743"/>
            <a:ext cx="4659086" cy="2436687"/>
          </a:xfrm>
          <a:prstGeom prst="rect">
            <a:avLst/>
          </a:prstGeom>
          <a:solidFill>
            <a:srgbClr val="885B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200" b="1" u="sng" dirty="0">
                <a:solidFill>
                  <a:schemeClr val="bg1"/>
                </a:solidFill>
              </a:rPr>
              <a:t>A voir plus tard :</a:t>
            </a:r>
          </a:p>
          <a:p>
            <a:endParaRPr lang="fr-FR" sz="1200" b="1" u="sng" dirty="0">
              <a:solidFill>
                <a:schemeClr val="bg1"/>
              </a:solidFill>
            </a:endParaRPr>
          </a:p>
          <a:p>
            <a:endParaRPr lang="fr-FR" sz="1200" b="1" u="sng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Documentation </a:t>
            </a:r>
            <a:r>
              <a:rPr lang="fr-FR" sz="1200" dirty="0" err="1">
                <a:solidFill>
                  <a:schemeClr val="bg1"/>
                </a:solidFill>
              </a:rPr>
              <a:t>compléte</a:t>
            </a:r>
            <a:endParaRPr lang="fr-FR" sz="12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Gestion des sauvegardes</a:t>
            </a:r>
          </a:p>
          <a:p>
            <a:pPr marL="285750" indent="-285750">
              <a:buFontTx/>
              <a:buChar char="-"/>
            </a:pPr>
            <a:r>
              <a:rPr lang="fr-FR" sz="1200" dirty="0">
                <a:solidFill>
                  <a:schemeClr val="bg1"/>
                </a:solidFill>
              </a:rPr>
              <a:t>Stratégie de redondance et de résilience</a:t>
            </a:r>
          </a:p>
          <a:p>
            <a:pPr marL="285750" indent="-285750">
              <a:buFontTx/>
              <a:buChar char="-"/>
            </a:pPr>
            <a:endParaRPr lang="fr-FR" sz="1200" dirty="0">
              <a:solidFill>
                <a:schemeClr val="bg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CC7A425-A772-4EC7-1E09-067157AF735B}"/>
              </a:ext>
            </a:extLst>
          </p:cNvPr>
          <p:cNvSpPr txBox="1"/>
          <p:nvPr/>
        </p:nvSpPr>
        <p:spPr>
          <a:xfrm rot="16200000">
            <a:off x="1688474" y="3233680"/>
            <a:ext cx="1306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Important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D8B3246-C9F0-F37C-6FEC-75C2DE8D5BB0}"/>
              </a:ext>
            </a:extLst>
          </p:cNvPr>
          <p:cNvSpPr txBox="1"/>
          <p:nvPr/>
        </p:nvSpPr>
        <p:spPr>
          <a:xfrm rot="16200000">
            <a:off x="1037477" y="5510317"/>
            <a:ext cx="2454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Non important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D293C20-0975-B013-F808-E5BB57F81A31}"/>
              </a:ext>
            </a:extLst>
          </p:cNvPr>
          <p:cNvSpPr txBox="1"/>
          <p:nvPr/>
        </p:nvSpPr>
        <p:spPr>
          <a:xfrm>
            <a:off x="3274307" y="2053597"/>
            <a:ext cx="2423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Urgent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F2EFAE48-C63E-9252-187D-34FB608B6965}"/>
              </a:ext>
            </a:extLst>
          </p:cNvPr>
          <p:cNvSpPr txBox="1"/>
          <p:nvPr/>
        </p:nvSpPr>
        <p:spPr>
          <a:xfrm>
            <a:off x="7596818" y="2062756"/>
            <a:ext cx="2423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Non Urgent</a:t>
            </a:r>
          </a:p>
        </p:txBody>
      </p:sp>
      <p:sp>
        <p:nvSpPr>
          <p:cNvPr id="15" name="Google Shape;190;p31">
            <a:extLst>
              <a:ext uri="{FF2B5EF4-FFF2-40B4-BE49-F238E27FC236}">
                <a16:creationId xmlns:a16="http://schemas.microsoft.com/office/drawing/2014/main" id="{6666C077-4ED4-264D-F9E1-BFF12725B72D}"/>
              </a:ext>
            </a:extLst>
          </p:cNvPr>
          <p:cNvSpPr txBox="1">
            <a:spLocks/>
          </p:cNvSpPr>
          <p:nvPr/>
        </p:nvSpPr>
        <p:spPr>
          <a:xfrm>
            <a:off x="79773" y="136412"/>
            <a:ext cx="1175520" cy="716160"/>
          </a:xfrm>
          <a:prstGeom prst="rect">
            <a:avLst/>
          </a:prstGeom>
          <a:noFill/>
        </p:spPr>
        <p:txBody>
          <a:bodyPr spcFirstLastPara="1" wrap="square" lIns="146280" tIns="146280" rIns="146280" bIns="146280" anchor="ctr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rPr lang="en"/>
              <a:t>02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22203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1C89163-5485-CA7A-5735-38AED9BDA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913C427A-1755-25B5-19F7-20FB7FEE3FCE}"/>
              </a:ext>
            </a:extLst>
          </p:cNvPr>
          <p:cNvSpPr/>
          <p:nvPr/>
        </p:nvSpPr>
        <p:spPr>
          <a:xfrm>
            <a:off x="0" y="-45745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800307" y="182157"/>
            <a:ext cx="12326400" cy="91632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Attendus</a:t>
            </a:r>
            <a:endParaRPr sz="7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Google Shape;2774;p36">
            <a:extLst>
              <a:ext uri="{FF2B5EF4-FFF2-40B4-BE49-F238E27FC236}">
                <a16:creationId xmlns:a16="http://schemas.microsoft.com/office/drawing/2014/main" id="{010A8BD7-E00B-46F6-4E2A-984208EED14A}"/>
              </a:ext>
            </a:extLst>
          </p:cNvPr>
          <p:cNvPicPr preferRelativeResize="0"/>
          <p:nvPr/>
        </p:nvPicPr>
        <p:blipFill rotWithShape="1">
          <a:blip r:embed="rId4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5592" r="15598"/>
          <a:stretch/>
        </p:blipFill>
        <p:spPr>
          <a:xfrm>
            <a:off x="12901497" y="-383768"/>
            <a:ext cx="2000494" cy="1813464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9" name="Google Shape;190;p31">
            <a:extLst>
              <a:ext uri="{FF2B5EF4-FFF2-40B4-BE49-F238E27FC236}">
                <a16:creationId xmlns:a16="http://schemas.microsoft.com/office/drawing/2014/main" id="{87A05F0E-E140-2506-B11B-9B8B756FB814}"/>
              </a:ext>
            </a:extLst>
          </p:cNvPr>
          <p:cNvSpPr txBox="1">
            <a:spLocks/>
          </p:cNvSpPr>
          <p:nvPr/>
        </p:nvSpPr>
        <p:spPr>
          <a:xfrm>
            <a:off x="-59044" y="47110"/>
            <a:ext cx="1175520" cy="716160"/>
          </a:xfrm>
          <a:prstGeom prst="rect">
            <a:avLst/>
          </a:prstGeom>
          <a:noFill/>
        </p:spPr>
        <p:txBody>
          <a:bodyPr spcFirstLastPara="1" wrap="square" lIns="146280" tIns="146280" rIns="146280" bIns="146280" anchor="ctr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4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rPr lang="en" dirty="0"/>
              <a:t>03</a:t>
            </a:r>
          </a:p>
        </p:txBody>
      </p:sp>
      <p:sp>
        <p:nvSpPr>
          <p:cNvPr id="11" name="Google Shape;187;p31">
            <a:extLst>
              <a:ext uri="{FF2B5EF4-FFF2-40B4-BE49-F238E27FC236}">
                <a16:creationId xmlns:a16="http://schemas.microsoft.com/office/drawing/2014/main" id="{BC44D83F-8723-4DFD-9495-710128C3D9DC}"/>
              </a:ext>
            </a:extLst>
          </p:cNvPr>
          <p:cNvSpPr txBox="1">
            <a:spLocks/>
          </p:cNvSpPr>
          <p:nvPr/>
        </p:nvSpPr>
        <p:spPr>
          <a:xfrm>
            <a:off x="800307" y="2094666"/>
            <a:ext cx="8246472" cy="916320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2800"/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sz="5400" b="1" dirty="0">
                <a:solidFill>
                  <a:schemeClr val="bg1"/>
                </a:solidFill>
              </a:rPr>
              <a:t>Dépôt GitHub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6D6F16A-862F-4609-99D6-8A89D1DA9E80}"/>
              </a:ext>
            </a:extLst>
          </p:cNvPr>
          <p:cNvSpPr txBox="1"/>
          <p:nvPr/>
        </p:nvSpPr>
        <p:spPr>
          <a:xfrm>
            <a:off x="3049716" y="3699437"/>
            <a:ext cx="358665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README:</a:t>
            </a:r>
          </a:p>
          <a:p>
            <a:r>
              <a:rPr lang="fr-FR" dirty="0">
                <a:solidFill>
                  <a:schemeClr val="bg1"/>
                </a:solidFill>
              </a:rPr>
              <a:t>-Besoins initiaux</a:t>
            </a:r>
          </a:p>
          <a:p>
            <a:r>
              <a:rPr lang="fr-FR" dirty="0">
                <a:solidFill>
                  <a:schemeClr val="bg1"/>
                </a:solidFill>
              </a:rPr>
              <a:t>-Composition des membres de   l’équipe</a:t>
            </a:r>
          </a:p>
          <a:p>
            <a:r>
              <a:rPr lang="fr-FR" dirty="0">
                <a:solidFill>
                  <a:schemeClr val="bg1"/>
                </a:solidFill>
              </a:rPr>
              <a:t>-Planning et suivi du projet</a:t>
            </a:r>
          </a:p>
          <a:p>
            <a:r>
              <a:rPr lang="fr-FR" dirty="0">
                <a:solidFill>
                  <a:schemeClr val="bg1"/>
                </a:solidFill>
              </a:rPr>
              <a:t>-Choix techniques argumentés</a:t>
            </a:r>
          </a:p>
          <a:p>
            <a:r>
              <a:rPr lang="fr-FR" dirty="0">
                <a:solidFill>
                  <a:schemeClr val="bg1"/>
                </a:solidFill>
              </a:rPr>
              <a:t>-Difficultés rencontrées</a:t>
            </a:r>
          </a:p>
          <a:p>
            <a:r>
              <a:rPr lang="fr-FR" dirty="0">
                <a:solidFill>
                  <a:schemeClr val="bg1"/>
                </a:solidFill>
              </a:rPr>
              <a:t>-Solutions trouvées</a:t>
            </a:r>
          </a:p>
          <a:p>
            <a:r>
              <a:rPr lang="fr-FR" dirty="0">
                <a:solidFill>
                  <a:schemeClr val="bg1"/>
                </a:solidFill>
              </a:rPr>
              <a:t>-Tests réalisés</a:t>
            </a:r>
          </a:p>
          <a:p>
            <a:r>
              <a:rPr lang="fr-FR" dirty="0">
                <a:solidFill>
                  <a:schemeClr val="bg1"/>
                </a:solidFill>
              </a:rPr>
              <a:t>-Résultats obtenus</a:t>
            </a:r>
          </a:p>
          <a:p>
            <a:r>
              <a:rPr lang="fr-FR" dirty="0">
                <a:solidFill>
                  <a:schemeClr val="bg1"/>
                </a:solidFill>
              </a:rPr>
              <a:t>-Pistes d’amélioration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1312E6C-D1DE-4036-93C9-CA7EA7B702B6}"/>
              </a:ext>
            </a:extLst>
          </p:cNvPr>
          <p:cNvSpPr txBox="1"/>
          <p:nvPr/>
        </p:nvSpPr>
        <p:spPr>
          <a:xfrm>
            <a:off x="6991244" y="3705496"/>
            <a:ext cx="35866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Documentation:</a:t>
            </a:r>
          </a:p>
          <a:p>
            <a:r>
              <a:rPr lang="fr-FR" dirty="0">
                <a:solidFill>
                  <a:schemeClr val="bg1"/>
                </a:solidFill>
              </a:rPr>
              <a:t>-Présentations hebdomadaires</a:t>
            </a:r>
          </a:p>
          <a:p>
            <a:r>
              <a:rPr lang="fr-FR" dirty="0">
                <a:solidFill>
                  <a:schemeClr val="bg1"/>
                </a:solidFill>
              </a:rPr>
              <a:t>-Documentation Technique</a:t>
            </a:r>
          </a:p>
          <a:p>
            <a:r>
              <a:rPr lang="fr-FR" dirty="0">
                <a:solidFill>
                  <a:schemeClr val="bg1"/>
                </a:solidFill>
              </a:rPr>
              <a:t>-Logiciels utilisés</a:t>
            </a:r>
          </a:p>
          <a:p>
            <a:r>
              <a:rPr lang="fr-FR" dirty="0">
                <a:solidFill>
                  <a:schemeClr val="bg1"/>
                </a:solidFill>
              </a:rPr>
              <a:t>-Liens pertinents</a:t>
            </a:r>
          </a:p>
        </p:txBody>
      </p:sp>
    </p:spTree>
    <p:extLst>
      <p:ext uri="{BB962C8B-B14F-4D97-AF65-F5344CB8AC3E}">
        <p14:creationId xmlns:p14="http://schemas.microsoft.com/office/powerpoint/2010/main" val="657573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480</Words>
  <Application>Microsoft Office PowerPoint</Application>
  <PresentationFormat>Personnalisé</PresentationFormat>
  <Paragraphs>151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20" baseType="lpstr">
      <vt:lpstr>Arial</vt:lpstr>
      <vt:lpstr>Barlow</vt:lpstr>
      <vt:lpstr>Barlow, sans-serif</vt:lpstr>
      <vt:lpstr>Bebas Neue</vt:lpstr>
      <vt:lpstr>Calibri</vt:lpstr>
      <vt:lpstr>Calibri Light</vt:lpstr>
      <vt:lpstr>Doppio One</vt:lpstr>
      <vt:lpstr>Söhne</vt:lpstr>
      <vt:lpstr>Office Theme</vt:lpstr>
      <vt:lpstr>Présentation PowerPoint</vt:lpstr>
      <vt:lpstr>Plan</vt:lpstr>
      <vt:lpstr>Présentation de la team</vt:lpstr>
      <vt:lpstr>Présentation de l’entreprise</vt:lpstr>
      <vt:lpstr>Présentation du projet</vt:lpstr>
      <vt:lpstr>Click UP</vt:lpstr>
      <vt:lpstr>Découpage des tâches</vt:lpstr>
      <vt:lpstr>Matrice d’Eisenhower</vt:lpstr>
      <vt:lpstr>Attendus</vt:lpstr>
      <vt:lpstr>Prochaines Étapes </vt:lpstr>
      <vt:lpstr>Conclusion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Julien Le Bris</cp:lastModifiedBy>
  <cp:revision>13</cp:revision>
  <dcterms:created xsi:type="dcterms:W3CDTF">2024-02-16T08:14:58Z</dcterms:created>
  <dcterms:modified xsi:type="dcterms:W3CDTF">2024-02-16T11:33:03Z</dcterms:modified>
</cp:coreProperties>
</file>